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x="18288000" cy="10287000"/>
  <p:notesSz cx="6858000" cy="9144000"/>
  <p:embeddedFontLst>
    <p:embeddedFont>
      <p:font typeface="Fredoka" charset="1" panose="02000000000000000000"/>
      <p:regular r:id="rId43"/>
    </p:embeddedFont>
    <p:embeddedFont>
      <p:font typeface="League Spartan" charset="1" panose="00000800000000000000"/>
      <p:regular r:id="rId44"/>
    </p:embeddedFont>
    <p:embeddedFont>
      <p:font typeface="Tajawal" charset="1" panose="00000500000000000000"/>
      <p:regular r:id="rId45"/>
    </p:embeddedFont>
    <p:embeddedFont>
      <p:font typeface="Canva Sans" charset="1" panose="020B0503030501040103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svg" Type="http://schemas.openxmlformats.org/officeDocument/2006/relationships/image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svg" Type="http://schemas.openxmlformats.org/officeDocument/2006/relationships/image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jpeg" Type="http://schemas.openxmlformats.org/officeDocument/2006/relationships/image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12" Target="../media/image12.png" Type="http://schemas.openxmlformats.org/officeDocument/2006/relationships/image"/><Relationship Id="rId13" Target="../media/image13.svg" Type="http://schemas.openxmlformats.org/officeDocument/2006/relationships/image"/><Relationship Id="rId14" Target="../media/image14.png" Type="http://schemas.openxmlformats.org/officeDocument/2006/relationships/image"/><Relationship Id="rId15" Target="../media/image15.svg" Type="http://schemas.openxmlformats.org/officeDocument/2006/relationships/image"/><Relationship Id="rId16" Target="../media/image20.png" Type="http://schemas.openxmlformats.org/officeDocument/2006/relationships/image"/><Relationship Id="rId17" Target="../media/image21.sv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12" Target="../media/image12.png" Type="http://schemas.openxmlformats.org/officeDocument/2006/relationships/image"/><Relationship Id="rId13" Target="../media/image13.svg" Type="http://schemas.openxmlformats.org/officeDocument/2006/relationships/image"/><Relationship Id="rId14" Target="../media/image14.png" Type="http://schemas.openxmlformats.org/officeDocument/2006/relationships/image"/><Relationship Id="rId15" Target="../media/image1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Relationship Id="rId6" Target="../media/image4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46.png" Type="http://schemas.openxmlformats.org/officeDocument/2006/relationships/image"/><Relationship Id="rId5" Target="../media/image47.png" Type="http://schemas.openxmlformats.org/officeDocument/2006/relationships/image"/><Relationship Id="rId6" Target="../media/image4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49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12" Target="../media/image12.png" Type="http://schemas.openxmlformats.org/officeDocument/2006/relationships/image"/><Relationship Id="rId13" Target="../media/image13.svg" Type="http://schemas.openxmlformats.org/officeDocument/2006/relationships/image"/><Relationship Id="rId14" Target="../media/image14.png" Type="http://schemas.openxmlformats.org/officeDocument/2006/relationships/image"/><Relationship Id="rId15" Target="../media/image15.svg" Type="http://schemas.openxmlformats.org/officeDocument/2006/relationships/image"/><Relationship Id="rId16" Target="../media/image20.png" Type="http://schemas.openxmlformats.org/officeDocument/2006/relationships/image"/><Relationship Id="rId17" Target="../media/image21.sv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12" Target="../media/image12.png" Type="http://schemas.openxmlformats.org/officeDocument/2006/relationships/image"/><Relationship Id="rId13" Target="../media/image13.svg" Type="http://schemas.openxmlformats.org/officeDocument/2006/relationships/image"/><Relationship Id="rId14" Target="../media/image14.png" Type="http://schemas.openxmlformats.org/officeDocument/2006/relationships/image"/><Relationship Id="rId15" Target="../media/image15.svg" Type="http://schemas.openxmlformats.org/officeDocument/2006/relationships/image"/><Relationship Id="rId16" Target="../media/image20.png" Type="http://schemas.openxmlformats.org/officeDocument/2006/relationships/image"/><Relationship Id="rId17" Target="../media/image21.sv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12" Target="../media/image12.png" Type="http://schemas.openxmlformats.org/officeDocument/2006/relationships/image"/><Relationship Id="rId13" Target="../media/image13.svg" Type="http://schemas.openxmlformats.org/officeDocument/2006/relationships/image"/><Relationship Id="rId14" Target="../media/image14.png" Type="http://schemas.openxmlformats.org/officeDocument/2006/relationships/image"/><Relationship Id="rId15" Target="../media/image15.svg" Type="http://schemas.openxmlformats.org/officeDocument/2006/relationships/image"/><Relationship Id="rId16" Target="../media/image20.png" Type="http://schemas.openxmlformats.org/officeDocument/2006/relationships/image"/><Relationship Id="rId17" Target="../media/image21.sv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png" Type="http://schemas.openxmlformats.org/officeDocument/2006/relationships/image"/><Relationship Id="rId12" Target="../media/image7.png" Type="http://schemas.openxmlformats.org/officeDocument/2006/relationships/image"/><Relationship Id="rId13" Target="../media/image8.png" Type="http://schemas.openxmlformats.org/officeDocument/2006/relationships/image"/><Relationship Id="rId14" Target="../media/image9.svg" Type="http://schemas.openxmlformats.org/officeDocument/2006/relationships/image"/><Relationship Id="rId15" Target="../media/image10.png" Type="http://schemas.openxmlformats.org/officeDocument/2006/relationships/image"/><Relationship Id="rId16" Target="../media/image11.svg" Type="http://schemas.openxmlformats.org/officeDocument/2006/relationships/image"/><Relationship Id="rId17" Target="../media/image12.png" Type="http://schemas.openxmlformats.org/officeDocument/2006/relationships/image"/><Relationship Id="rId18" Target="../media/image13.svg" Type="http://schemas.openxmlformats.org/officeDocument/2006/relationships/image"/><Relationship Id="rId19" Target="../media/image14.png" Type="http://schemas.openxmlformats.org/officeDocument/2006/relationships/image"/><Relationship Id="rId2" Target="../media/image28.png" Type="http://schemas.openxmlformats.org/officeDocument/2006/relationships/image"/><Relationship Id="rId20" Target="../media/image15.svg" Type="http://schemas.openxmlformats.org/officeDocument/2006/relationships/image"/><Relationship Id="rId21" Target="../media/image55.jpeg" Type="http://schemas.openxmlformats.org/officeDocument/2006/relationships/image"/><Relationship Id="rId3" Target="../media/image29.svg" Type="http://schemas.openxmlformats.org/officeDocument/2006/relationships/image"/><Relationship Id="rId4" Target="../media/image50.jpeg" Type="http://schemas.openxmlformats.org/officeDocument/2006/relationships/image"/><Relationship Id="rId5" Target="../media/image51.jpeg" Type="http://schemas.openxmlformats.org/officeDocument/2006/relationships/image"/><Relationship Id="rId6" Target="../media/image52.jpeg" Type="http://schemas.openxmlformats.org/officeDocument/2006/relationships/image"/><Relationship Id="rId7" Target="../media/image53.jpeg" Type="http://schemas.openxmlformats.org/officeDocument/2006/relationships/image"/><Relationship Id="rId8" Target="../media/image54.jpeg" Type="http://schemas.openxmlformats.org/officeDocument/2006/relationships/image"/><Relationship Id="rId9" Target="../media/image4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57.jpeg" Type="http://schemas.openxmlformats.org/officeDocument/2006/relationships/image"/><Relationship Id="rId18" Target="../media/image58.jpeg" Type="http://schemas.openxmlformats.org/officeDocument/2006/relationships/image"/><Relationship Id="rId19" Target="../media/image59.jpeg" Type="http://schemas.openxmlformats.org/officeDocument/2006/relationships/image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56.jpe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12" Target="../media/image12.png" Type="http://schemas.openxmlformats.org/officeDocument/2006/relationships/image"/><Relationship Id="rId13" Target="../media/image13.svg" Type="http://schemas.openxmlformats.org/officeDocument/2006/relationships/image"/><Relationship Id="rId14" Target="../media/image14.png" Type="http://schemas.openxmlformats.org/officeDocument/2006/relationships/image"/><Relationship Id="rId15" Target="../media/image15.svg" Type="http://schemas.openxmlformats.org/officeDocument/2006/relationships/image"/><Relationship Id="rId16" Target="../media/image20.png" Type="http://schemas.openxmlformats.org/officeDocument/2006/relationships/image"/><Relationship Id="rId17" Target="../media/image21.sv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11" Target="../media/image7.png" Type="http://schemas.openxmlformats.org/officeDocument/2006/relationships/image"/><Relationship Id="rId12" Target="../media/image60.png" Type="http://schemas.openxmlformats.org/officeDocument/2006/relationships/image"/><Relationship Id="rId13" Target="../media/image61.svg" Type="http://schemas.openxmlformats.org/officeDocument/2006/relationships/image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12" Target="../media/image12.png" Type="http://schemas.openxmlformats.org/officeDocument/2006/relationships/image"/><Relationship Id="rId13" Target="../media/image13.svg" Type="http://schemas.openxmlformats.org/officeDocument/2006/relationships/image"/><Relationship Id="rId14" Target="../media/image14.png" Type="http://schemas.openxmlformats.org/officeDocument/2006/relationships/image"/><Relationship Id="rId15" Target="../media/image15.svg" Type="http://schemas.openxmlformats.org/officeDocument/2006/relationships/image"/><Relationship Id="rId16" Target="../media/image20.png" Type="http://schemas.openxmlformats.org/officeDocument/2006/relationships/image"/><Relationship Id="rId17" Target="../media/image21.sv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12" Target="../media/image12.png" Type="http://schemas.openxmlformats.org/officeDocument/2006/relationships/image"/><Relationship Id="rId13" Target="../media/image13.svg" Type="http://schemas.openxmlformats.org/officeDocument/2006/relationships/image"/><Relationship Id="rId14" Target="../media/image14.png" Type="http://schemas.openxmlformats.org/officeDocument/2006/relationships/image"/><Relationship Id="rId15" Target="../media/image15.svg" Type="http://schemas.openxmlformats.org/officeDocument/2006/relationships/image"/><Relationship Id="rId16" Target="../media/image20.png" Type="http://schemas.openxmlformats.org/officeDocument/2006/relationships/image"/><Relationship Id="rId17" Target="../media/image21.sv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11" Target="../media/image7.png" Type="http://schemas.openxmlformats.org/officeDocument/2006/relationships/image"/><Relationship Id="rId12" Target="../media/image8.png" Type="http://schemas.openxmlformats.org/officeDocument/2006/relationships/image"/><Relationship Id="rId13" Target="../media/image9.svg" Type="http://schemas.openxmlformats.org/officeDocument/2006/relationships/image"/><Relationship Id="rId14" Target="../media/image10.png" Type="http://schemas.openxmlformats.org/officeDocument/2006/relationships/image"/><Relationship Id="rId15" Target="../media/image11.svg" Type="http://schemas.openxmlformats.org/officeDocument/2006/relationships/image"/><Relationship Id="rId16" Target="../media/image12.png" Type="http://schemas.openxmlformats.org/officeDocument/2006/relationships/image"/><Relationship Id="rId17" Target="../media/image13.svg" Type="http://schemas.openxmlformats.org/officeDocument/2006/relationships/image"/><Relationship Id="rId18" Target="../media/image14.png" Type="http://schemas.openxmlformats.org/officeDocument/2006/relationships/image"/><Relationship Id="rId19" Target="../media/image15.sv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Relationship Id="rId8" Target="../media/image4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12" Target="../media/image12.png" Type="http://schemas.openxmlformats.org/officeDocument/2006/relationships/image"/><Relationship Id="rId13" Target="../media/image13.svg" Type="http://schemas.openxmlformats.org/officeDocument/2006/relationships/image"/><Relationship Id="rId14" Target="../media/image14.png" Type="http://schemas.openxmlformats.org/officeDocument/2006/relationships/image"/><Relationship Id="rId15" Target="../media/image15.svg" Type="http://schemas.openxmlformats.org/officeDocument/2006/relationships/image"/><Relationship Id="rId16" Target="../media/image20.png" Type="http://schemas.openxmlformats.org/officeDocument/2006/relationships/image"/><Relationship Id="rId17" Target="../media/image21.sv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73818" y="-1799708"/>
            <a:ext cx="21759628" cy="12810599"/>
          </a:xfrm>
          <a:custGeom>
            <a:avLst/>
            <a:gdLst/>
            <a:ahLst/>
            <a:cxnLst/>
            <a:rect r="r" b="b" t="t" l="l"/>
            <a:pathLst>
              <a:path h="12810599" w="21759628">
                <a:moveTo>
                  <a:pt x="0" y="0"/>
                </a:moveTo>
                <a:lnTo>
                  <a:pt x="21759628" y="0"/>
                </a:lnTo>
                <a:lnTo>
                  <a:pt x="21759628" y="12810599"/>
                </a:lnTo>
                <a:lnTo>
                  <a:pt x="0" y="12810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54829" y="812892"/>
            <a:ext cx="4778342" cy="6741928"/>
          </a:xfrm>
          <a:custGeom>
            <a:avLst/>
            <a:gdLst/>
            <a:ahLst/>
            <a:cxnLst/>
            <a:rect r="r" b="b" t="t" l="l"/>
            <a:pathLst>
              <a:path h="6741928" w="4778342">
                <a:moveTo>
                  <a:pt x="0" y="0"/>
                </a:moveTo>
                <a:lnTo>
                  <a:pt x="4778342" y="0"/>
                </a:lnTo>
                <a:lnTo>
                  <a:pt x="4778342" y="6741929"/>
                </a:lnTo>
                <a:lnTo>
                  <a:pt x="0" y="67419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53078" y="7968178"/>
            <a:ext cx="12581845" cy="571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3"/>
              </a:lnSpc>
            </a:pPr>
            <a:r>
              <a:rPr lang="en-US" sz="3827">
                <a:solidFill>
                  <a:srgbClr val="065067"/>
                </a:solidFill>
                <a:latin typeface="Fredoka"/>
                <a:ea typeface="Fredoka"/>
                <a:cs typeface="Fredoka"/>
                <a:sym typeface="Fredoka"/>
              </a:rPr>
              <a:t>Saudi Sign Language Translation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34751" y="-950503"/>
            <a:ext cx="23065664" cy="12434402"/>
          </a:xfrm>
          <a:custGeom>
            <a:avLst/>
            <a:gdLst/>
            <a:ahLst/>
            <a:cxnLst/>
            <a:rect r="r" b="b" t="t" l="l"/>
            <a:pathLst>
              <a:path h="12434402" w="23065664">
                <a:moveTo>
                  <a:pt x="0" y="0"/>
                </a:moveTo>
                <a:lnTo>
                  <a:pt x="23065663" y="0"/>
                </a:lnTo>
                <a:lnTo>
                  <a:pt x="23065663" y="12434402"/>
                </a:lnTo>
                <a:lnTo>
                  <a:pt x="0" y="1243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8495" y="928572"/>
            <a:ext cx="2600748" cy="3125461"/>
          </a:xfrm>
          <a:custGeom>
            <a:avLst/>
            <a:gdLst/>
            <a:ahLst/>
            <a:cxnLst/>
            <a:rect r="r" b="b" t="t" l="l"/>
            <a:pathLst>
              <a:path h="3125461" w="2600748">
                <a:moveTo>
                  <a:pt x="0" y="0"/>
                </a:moveTo>
                <a:lnTo>
                  <a:pt x="2600748" y="0"/>
                </a:lnTo>
                <a:lnTo>
                  <a:pt x="2600748" y="3125460"/>
                </a:lnTo>
                <a:lnTo>
                  <a:pt x="0" y="3125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5120954"/>
            <a:ext cx="3202837" cy="2576769"/>
          </a:xfrm>
          <a:custGeom>
            <a:avLst/>
            <a:gdLst/>
            <a:ahLst/>
            <a:cxnLst/>
            <a:rect r="r" b="b" t="t" l="l"/>
            <a:pathLst>
              <a:path h="2576769" w="3202837">
                <a:moveTo>
                  <a:pt x="0" y="0"/>
                </a:moveTo>
                <a:lnTo>
                  <a:pt x="3202837" y="0"/>
                </a:lnTo>
                <a:lnTo>
                  <a:pt x="3202837" y="2576769"/>
                </a:lnTo>
                <a:lnTo>
                  <a:pt x="0" y="25767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1825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7321" y="1063299"/>
            <a:ext cx="2591922" cy="2639553"/>
          </a:xfrm>
          <a:custGeom>
            <a:avLst/>
            <a:gdLst/>
            <a:ahLst/>
            <a:cxnLst/>
            <a:rect r="r" b="b" t="t" l="l"/>
            <a:pathLst>
              <a:path h="2639553" w="2591922">
                <a:moveTo>
                  <a:pt x="0" y="0"/>
                </a:moveTo>
                <a:lnTo>
                  <a:pt x="2591922" y="0"/>
                </a:lnTo>
                <a:lnTo>
                  <a:pt x="2591922" y="2639553"/>
                </a:lnTo>
                <a:lnTo>
                  <a:pt x="0" y="26395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0525" y="4572000"/>
            <a:ext cx="2828718" cy="2880701"/>
          </a:xfrm>
          <a:custGeom>
            <a:avLst/>
            <a:gdLst/>
            <a:ahLst/>
            <a:cxnLst/>
            <a:rect r="r" b="b" t="t" l="l"/>
            <a:pathLst>
              <a:path h="2880701" w="2828718">
                <a:moveTo>
                  <a:pt x="0" y="0"/>
                </a:moveTo>
                <a:lnTo>
                  <a:pt x="2828718" y="0"/>
                </a:lnTo>
                <a:lnTo>
                  <a:pt x="2828718" y="2880701"/>
                </a:lnTo>
                <a:lnTo>
                  <a:pt x="0" y="28807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142088" y="1331070"/>
            <a:ext cx="10082327" cy="7927230"/>
          </a:xfrm>
          <a:custGeom>
            <a:avLst/>
            <a:gdLst/>
            <a:ahLst/>
            <a:cxnLst/>
            <a:rect r="r" b="b" t="t" l="l"/>
            <a:pathLst>
              <a:path h="7927230" w="10082327">
                <a:moveTo>
                  <a:pt x="0" y="0"/>
                </a:moveTo>
                <a:lnTo>
                  <a:pt x="10082327" y="0"/>
                </a:lnTo>
                <a:lnTo>
                  <a:pt x="10082327" y="7927230"/>
                </a:lnTo>
                <a:lnTo>
                  <a:pt x="0" y="792723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34751" y="-950503"/>
            <a:ext cx="23065664" cy="12434402"/>
          </a:xfrm>
          <a:custGeom>
            <a:avLst/>
            <a:gdLst/>
            <a:ahLst/>
            <a:cxnLst/>
            <a:rect r="r" b="b" t="t" l="l"/>
            <a:pathLst>
              <a:path h="12434402" w="23065664">
                <a:moveTo>
                  <a:pt x="0" y="0"/>
                </a:moveTo>
                <a:lnTo>
                  <a:pt x="23065663" y="0"/>
                </a:lnTo>
                <a:lnTo>
                  <a:pt x="23065663" y="12434402"/>
                </a:lnTo>
                <a:lnTo>
                  <a:pt x="0" y="1243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8495" y="928572"/>
            <a:ext cx="2600748" cy="3125461"/>
          </a:xfrm>
          <a:custGeom>
            <a:avLst/>
            <a:gdLst/>
            <a:ahLst/>
            <a:cxnLst/>
            <a:rect r="r" b="b" t="t" l="l"/>
            <a:pathLst>
              <a:path h="3125461" w="2600748">
                <a:moveTo>
                  <a:pt x="0" y="0"/>
                </a:moveTo>
                <a:lnTo>
                  <a:pt x="2600748" y="0"/>
                </a:lnTo>
                <a:lnTo>
                  <a:pt x="2600748" y="3125460"/>
                </a:lnTo>
                <a:lnTo>
                  <a:pt x="0" y="3125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5120954"/>
            <a:ext cx="3202837" cy="2576769"/>
          </a:xfrm>
          <a:custGeom>
            <a:avLst/>
            <a:gdLst/>
            <a:ahLst/>
            <a:cxnLst/>
            <a:rect r="r" b="b" t="t" l="l"/>
            <a:pathLst>
              <a:path h="2576769" w="3202837">
                <a:moveTo>
                  <a:pt x="0" y="0"/>
                </a:moveTo>
                <a:lnTo>
                  <a:pt x="3202837" y="0"/>
                </a:lnTo>
                <a:lnTo>
                  <a:pt x="3202837" y="2576769"/>
                </a:lnTo>
                <a:lnTo>
                  <a:pt x="0" y="25767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1825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7321" y="1063299"/>
            <a:ext cx="2591922" cy="2639553"/>
          </a:xfrm>
          <a:custGeom>
            <a:avLst/>
            <a:gdLst/>
            <a:ahLst/>
            <a:cxnLst/>
            <a:rect r="r" b="b" t="t" l="l"/>
            <a:pathLst>
              <a:path h="2639553" w="2591922">
                <a:moveTo>
                  <a:pt x="0" y="0"/>
                </a:moveTo>
                <a:lnTo>
                  <a:pt x="2591922" y="0"/>
                </a:lnTo>
                <a:lnTo>
                  <a:pt x="2591922" y="2639553"/>
                </a:lnTo>
                <a:lnTo>
                  <a:pt x="0" y="26395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0525" y="4572000"/>
            <a:ext cx="2828718" cy="2880701"/>
          </a:xfrm>
          <a:custGeom>
            <a:avLst/>
            <a:gdLst/>
            <a:ahLst/>
            <a:cxnLst/>
            <a:rect r="r" b="b" t="t" l="l"/>
            <a:pathLst>
              <a:path h="2880701" w="2828718">
                <a:moveTo>
                  <a:pt x="0" y="0"/>
                </a:moveTo>
                <a:lnTo>
                  <a:pt x="2828718" y="0"/>
                </a:lnTo>
                <a:lnTo>
                  <a:pt x="2828718" y="2880701"/>
                </a:lnTo>
                <a:lnTo>
                  <a:pt x="0" y="28807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987316" y="4054032"/>
            <a:ext cx="10313368" cy="2178935"/>
            <a:chOff x="0" y="0"/>
            <a:chExt cx="2716278" cy="57387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16278" cy="573876"/>
            </a:xfrm>
            <a:custGeom>
              <a:avLst/>
              <a:gdLst/>
              <a:ahLst/>
              <a:cxnLst/>
              <a:rect r="r" b="b" t="t" l="l"/>
              <a:pathLst>
                <a:path h="573876" w="2716278">
                  <a:moveTo>
                    <a:pt x="38284" y="0"/>
                  </a:moveTo>
                  <a:lnTo>
                    <a:pt x="2677994" y="0"/>
                  </a:lnTo>
                  <a:cubicBezTo>
                    <a:pt x="2688148" y="0"/>
                    <a:pt x="2697885" y="4033"/>
                    <a:pt x="2705065" y="11213"/>
                  </a:cubicBezTo>
                  <a:cubicBezTo>
                    <a:pt x="2712245" y="18393"/>
                    <a:pt x="2716278" y="28131"/>
                    <a:pt x="2716278" y="38284"/>
                  </a:cubicBezTo>
                  <a:lnTo>
                    <a:pt x="2716278" y="535592"/>
                  </a:lnTo>
                  <a:cubicBezTo>
                    <a:pt x="2716278" y="545745"/>
                    <a:pt x="2712245" y="555483"/>
                    <a:pt x="2705065" y="562663"/>
                  </a:cubicBezTo>
                  <a:cubicBezTo>
                    <a:pt x="2697885" y="569842"/>
                    <a:pt x="2688148" y="573876"/>
                    <a:pt x="2677994" y="573876"/>
                  </a:cubicBezTo>
                  <a:lnTo>
                    <a:pt x="38284" y="573876"/>
                  </a:lnTo>
                  <a:cubicBezTo>
                    <a:pt x="28131" y="573876"/>
                    <a:pt x="18393" y="569842"/>
                    <a:pt x="11213" y="562663"/>
                  </a:cubicBezTo>
                  <a:cubicBezTo>
                    <a:pt x="4033" y="555483"/>
                    <a:pt x="0" y="545745"/>
                    <a:pt x="0" y="535592"/>
                  </a:cubicBezTo>
                  <a:lnTo>
                    <a:pt x="0" y="38284"/>
                  </a:lnTo>
                  <a:cubicBezTo>
                    <a:pt x="0" y="28131"/>
                    <a:pt x="4033" y="18393"/>
                    <a:pt x="11213" y="11213"/>
                  </a:cubicBezTo>
                  <a:cubicBezTo>
                    <a:pt x="18393" y="4033"/>
                    <a:pt x="28131" y="0"/>
                    <a:pt x="38284" y="0"/>
                  </a:cubicBezTo>
                  <a:close/>
                </a:path>
              </a:pathLst>
            </a:custGeom>
            <a:solidFill>
              <a:srgbClr val="B9F4F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716278" cy="611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764426" y="4572000"/>
            <a:ext cx="883755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Class Diagram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163605" y="7450431"/>
            <a:ext cx="499997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By: Shahad Alharthi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5447777" y="7091062"/>
            <a:ext cx="1201486" cy="1223564"/>
          </a:xfrm>
          <a:custGeom>
            <a:avLst/>
            <a:gdLst/>
            <a:ahLst/>
            <a:cxnLst/>
            <a:rect r="r" b="b" t="t" l="l"/>
            <a:pathLst>
              <a:path h="1223564" w="1201486">
                <a:moveTo>
                  <a:pt x="0" y="0"/>
                </a:moveTo>
                <a:lnTo>
                  <a:pt x="1201486" y="0"/>
                </a:lnTo>
                <a:lnTo>
                  <a:pt x="1201486" y="1223564"/>
                </a:lnTo>
                <a:lnTo>
                  <a:pt x="0" y="122356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422713" y="7312319"/>
            <a:ext cx="122655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3.B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34751" y="-950503"/>
            <a:ext cx="23065664" cy="12434402"/>
          </a:xfrm>
          <a:custGeom>
            <a:avLst/>
            <a:gdLst/>
            <a:ahLst/>
            <a:cxnLst/>
            <a:rect r="r" b="b" t="t" l="l"/>
            <a:pathLst>
              <a:path h="12434402" w="23065664">
                <a:moveTo>
                  <a:pt x="0" y="0"/>
                </a:moveTo>
                <a:lnTo>
                  <a:pt x="23065663" y="0"/>
                </a:lnTo>
                <a:lnTo>
                  <a:pt x="23065663" y="12434402"/>
                </a:lnTo>
                <a:lnTo>
                  <a:pt x="0" y="1243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8495" y="928572"/>
            <a:ext cx="2600748" cy="3125461"/>
          </a:xfrm>
          <a:custGeom>
            <a:avLst/>
            <a:gdLst/>
            <a:ahLst/>
            <a:cxnLst/>
            <a:rect r="r" b="b" t="t" l="l"/>
            <a:pathLst>
              <a:path h="3125461" w="2600748">
                <a:moveTo>
                  <a:pt x="0" y="0"/>
                </a:moveTo>
                <a:lnTo>
                  <a:pt x="2600748" y="0"/>
                </a:lnTo>
                <a:lnTo>
                  <a:pt x="2600748" y="3125460"/>
                </a:lnTo>
                <a:lnTo>
                  <a:pt x="0" y="3125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5120954"/>
            <a:ext cx="3202837" cy="2576769"/>
          </a:xfrm>
          <a:custGeom>
            <a:avLst/>
            <a:gdLst/>
            <a:ahLst/>
            <a:cxnLst/>
            <a:rect r="r" b="b" t="t" l="l"/>
            <a:pathLst>
              <a:path h="2576769" w="3202837">
                <a:moveTo>
                  <a:pt x="0" y="0"/>
                </a:moveTo>
                <a:lnTo>
                  <a:pt x="3202837" y="0"/>
                </a:lnTo>
                <a:lnTo>
                  <a:pt x="3202837" y="2576769"/>
                </a:lnTo>
                <a:lnTo>
                  <a:pt x="0" y="25767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1825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7321" y="1063299"/>
            <a:ext cx="2591922" cy="2639553"/>
          </a:xfrm>
          <a:custGeom>
            <a:avLst/>
            <a:gdLst/>
            <a:ahLst/>
            <a:cxnLst/>
            <a:rect r="r" b="b" t="t" l="l"/>
            <a:pathLst>
              <a:path h="2639553" w="2591922">
                <a:moveTo>
                  <a:pt x="0" y="0"/>
                </a:moveTo>
                <a:lnTo>
                  <a:pt x="2591922" y="0"/>
                </a:lnTo>
                <a:lnTo>
                  <a:pt x="2591922" y="2639553"/>
                </a:lnTo>
                <a:lnTo>
                  <a:pt x="0" y="26395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0525" y="4572000"/>
            <a:ext cx="2828718" cy="2880701"/>
          </a:xfrm>
          <a:custGeom>
            <a:avLst/>
            <a:gdLst/>
            <a:ahLst/>
            <a:cxnLst/>
            <a:rect r="r" b="b" t="t" l="l"/>
            <a:pathLst>
              <a:path h="2880701" w="2828718">
                <a:moveTo>
                  <a:pt x="0" y="0"/>
                </a:moveTo>
                <a:lnTo>
                  <a:pt x="2828718" y="0"/>
                </a:lnTo>
                <a:lnTo>
                  <a:pt x="2828718" y="2880701"/>
                </a:lnTo>
                <a:lnTo>
                  <a:pt x="0" y="28807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866810" y="132073"/>
            <a:ext cx="7079899" cy="10060248"/>
          </a:xfrm>
          <a:custGeom>
            <a:avLst/>
            <a:gdLst/>
            <a:ahLst/>
            <a:cxnLst/>
            <a:rect r="r" b="b" t="t" l="l"/>
            <a:pathLst>
              <a:path h="10060248" w="7079899">
                <a:moveTo>
                  <a:pt x="0" y="0"/>
                </a:moveTo>
                <a:lnTo>
                  <a:pt x="7079899" y="0"/>
                </a:lnTo>
                <a:lnTo>
                  <a:pt x="7079899" y="10060248"/>
                </a:lnTo>
                <a:lnTo>
                  <a:pt x="0" y="100602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34751" y="-950503"/>
            <a:ext cx="23065664" cy="12434402"/>
          </a:xfrm>
          <a:custGeom>
            <a:avLst/>
            <a:gdLst/>
            <a:ahLst/>
            <a:cxnLst/>
            <a:rect r="r" b="b" t="t" l="l"/>
            <a:pathLst>
              <a:path h="12434402" w="23065664">
                <a:moveTo>
                  <a:pt x="0" y="0"/>
                </a:moveTo>
                <a:lnTo>
                  <a:pt x="23065663" y="0"/>
                </a:lnTo>
                <a:lnTo>
                  <a:pt x="23065663" y="12434402"/>
                </a:lnTo>
                <a:lnTo>
                  <a:pt x="0" y="1243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8495" y="928572"/>
            <a:ext cx="2600748" cy="3125461"/>
          </a:xfrm>
          <a:custGeom>
            <a:avLst/>
            <a:gdLst/>
            <a:ahLst/>
            <a:cxnLst/>
            <a:rect r="r" b="b" t="t" l="l"/>
            <a:pathLst>
              <a:path h="3125461" w="2600748">
                <a:moveTo>
                  <a:pt x="0" y="0"/>
                </a:moveTo>
                <a:lnTo>
                  <a:pt x="2600748" y="0"/>
                </a:lnTo>
                <a:lnTo>
                  <a:pt x="2600748" y="3125460"/>
                </a:lnTo>
                <a:lnTo>
                  <a:pt x="0" y="3125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5120954"/>
            <a:ext cx="3202837" cy="2576769"/>
          </a:xfrm>
          <a:custGeom>
            <a:avLst/>
            <a:gdLst/>
            <a:ahLst/>
            <a:cxnLst/>
            <a:rect r="r" b="b" t="t" l="l"/>
            <a:pathLst>
              <a:path h="2576769" w="3202837">
                <a:moveTo>
                  <a:pt x="0" y="0"/>
                </a:moveTo>
                <a:lnTo>
                  <a:pt x="3202837" y="0"/>
                </a:lnTo>
                <a:lnTo>
                  <a:pt x="3202837" y="2576769"/>
                </a:lnTo>
                <a:lnTo>
                  <a:pt x="0" y="25767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1825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7321" y="1063299"/>
            <a:ext cx="2591922" cy="2639553"/>
          </a:xfrm>
          <a:custGeom>
            <a:avLst/>
            <a:gdLst/>
            <a:ahLst/>
            <a:cxnLst/>
            <a:rect r="r" b="b" t="t" l="l"/>
            <a:pathLst>
              <a:path h="2639553" w="2591922">
                <a:moveTo>
                  <a:pt x="0" y="0"/>
                </a:moveTo>
                <a:lnTo>
                  <a:pt x="2591922" y="0"/>
                </a:lnTo>
                <a:lnTo>
                  <a:pt x="2591922" y="2639553"/>
                </a:lnTo>
                <a:lnTo>
                  <a:pt x="0" y="26395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0525" y="4572000"/>
            <a:ext cx="2828718" cy="2880701"/>
          </a:xfrm>
          <a:custGeom>
            <a:avLst/>
            <a:gdLst/>
            <a:ahLst/>
            <a:cxnLst/>
            <a:rect r="r" b="b" t="t" l="l"/>
            <a:pathLst>
              <a:path h="2880701" w="2828718">
                <a:moveTo>
                  <a:pt x="0" y="0"/>
                </a:moveTo>
                <a:lnTo>
                  <a:pt x="2828718" y="0"/>
                </a:lnTo>
                <a:lnTo>
                  <a:pt x="2828718" y="2880701"/>
                </a:lnTo>
                <a:lnTo>
                  <a:pt x="0" y="28807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987316" y="4054032"/>
            <a:ext cx="10313368" cy="2178935"/>
            <a:chOff x="0" y="0"/>
            <a:chExt cx="2716278" cy="57387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16278" cy="573876"/>
            </a:xfrm>
            <a:custGeom>
              <a:avLst/>
              <a:gdLst/>
              <a:ahLst/>
              <a:cxnLst/>
              <a:rect r="r" b="b" t="t" l="l"/>
              <a:pathLst>
                <a:path h="573876" w="2716278">
                  <a:moveTo>
                    <a:pt x="38284" y="0"/>
                  </a:moveTo>
                  <a:lnTo>
                    <a:pt x="2677994" y="0"/>
                  </a:lnTo>
                  <a:cubicBezTo>
                    <a:pt x="2688148" y="0"/>
                    <a:pt x="2697885" y="4033"/>
                    <a:pt x="2705065" y="11213"/>
                  </a:cubicBezTo>
                  <a:cubicBezTo>
                    <a:pt x="2712245" y="18393"/>
                    <a:pt x="2716278" y="28131"/>
                    <a:pt x="2716278" y="38284"/>
                  </a:cubicBezTo>
                  <a:lnTo>
                    <a:pt x="2716278" y="535592"/>
                  </a:lnTo>
                  <a:cubicBezTo>
                    <a:pt x="2716278" y="545745"/>
                    <a:pt x="2712245" y="555483"/>
                    <a:pt x="2705065" y="562663"/>
                  </a:cubicBezTo>
                  <a:cubicBezTo>
                    <a:pt x="2697885" y="569842"/>
                    <a:pt x="2688148" y="573876"/>
                    <a:pt x="2677994" y="573876"/>
                  </a:cubicBezTo>
                  <a:lnTo>
                    <a:pt x="38284" y="573876"/>
                  </a:lnTo>
                  <a:cubicBezTo>
                    <a:pt x="28131" y="573876"/>
                    <a:pt x="18393" y="569842"/>
                    <a:pt x="11213" y="562663"/>
                  </a:cubicBezTo>
                  <a:cubicBezTo>
                    <a:pt x="4033" y="555483"/>
                    <a:pt x="0" y="545745"/>
                    <a:pt x="0" y="535592"/>
                  </a:cubicBezTo>
                  <a:lnTo>
                    <a:pt x="0" y="38284"/>
                  </a:lnTo>
                  <a:cubicBezTo>
                    <a:pt x="0" y="28131"/>
                    <a:pt x="4033" y="18393"/>
                    <a:pt x="11213" y="11213"/>
                  </a:cubicBezTo>
                  <a:cubicBezTo>
                    <a:pt x="18393" y="4033"/>
                    <a:pt x="28131" y="0"/>
                    <a:pt x="38284" y="0"/>
                  </a:cubicBezTo>
                  <a:close/>
                </a:path>
              </a:pathLst>
            </a:custGeom>
            <a:solidFill>
              <a:srgbClr val="B9F4F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716278" cy="611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764426" y="4572000"/>
            <a:ext cx="883755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ER Diagram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163605" y="7450431"/>
            <a:ext cx="580075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By: Almaha abdulwahab 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5447777" y="7091062"/>
            <a:ext cx="1201486" cy="1223564"/>
          </a:xfrm>
          <a:custGeom>
            <a:avLst/>
            <a:gdLst/>
            <a:ahLst/>
            <a:cxnLst/>
            <a:rect r="r" b="b" t="t" l="l"/>
            <a:pathLst>
              <a:path h="1223564" w="1201486">
                <a:moveTo>
                  <a:pt x="0" y="0"/>
                </a:moveTo>
                <a:lnTo>
                  <a:pt x="1201486" y="0"/>
                </a:lnTo>
                <a:lnTo>
                  <a:pt x="1201486" y="1223564"/>
                </a:lnTo>
                <a:lnTo>
                  <a:pt x="0" y="122356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422713" y="7312319"/>
            <a:ext cx="122655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3.D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34751" y="-950503"/>
            <a:ext cx="23065664" cy="12434402"/>
          </a:xfrm>
          <a:custGeom>
            <a:avLst/>
            <a:gdLst/>
            <a:ahLst/>
            <a:cxnLst/>
            <a:rect r="r" b="b" t="t" l="l"/>
            <a:pathLst>
              <a:path h="12434402" w="23065664">
                <a:moveTo>
                  <a:pt x="0" y="0"/>
                </a:moveTo>
                <a:lnTo>
                  <a:pt x="23065663" y="0"/>
                </a:lnTo>
                <a:lnTo>
                  <a:pt x="23065663" y="12434402"/>
                </a:lnTo>
                <a:lnTo>
                  <a:pt x="0" y="1243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8495" y="928572"/>
            <a:ext cx="2600748" cy="3125461"/>
          </a:xfrm>
          <a:custGeom>
            <a:avLst/>
            <a:gdLst/>
            <a:ahLst/>
            <a:cxnLst/>
            <a:rect r="r" b="b" t="t" l="l"/>
            <a:pathLst>
              <a:path h="3125461" w="2600748">
                <a:moveTo>
                  <a:pt x="0" y="0"/>
                </a:moveTo>
                <a:lnTo>
                  <a:pt x="2600748" y="0"/>
                </a:lnTo>
                <a:lnTo>
                  <a:pt x="2600748" y="3125460"/>
                </a:lnTo>
                <a:lnTo>
                  <a:pt x="0" y="3125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7059" y="7323165"/>
            <a:ext cx="3202837" cy="2576769"/>
          </a:xfrm>
          <a:custGeom>
            <a:avLst/>
            <a:gdLst/>
            <a:ahLst/>
            <a:cxnLst/>
            <a:rect r="r" b="b" t="t" l="l"/>
            <a:pathLst>
              <a:path h="2576769" w="3202837">
                <a:moveTo>
                  <a:pt x="0" y="0"/>
                </a:moveTo>
                <a:lnTo>
                  <a:pt x="3202838" y="0"/>
                </a:lnTo>
                <a:lnTo>
                  <a:pt x="3202838" y="2576769"/>
                </a:lnTo>
                <a:lnTo>
                  <a:pt x="0" y="25767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1825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7321" y="1063299"/>
            <a:ext cx="2591922" cy="2639553"/>
          </a:xfrm>
          <a:custGeom>
            <a:avLst/>
            <a:gdLst/>
            <a:ahLst/>
            <a:cxnLst/>
            <a:rect r="r" b="b" t="t" l="l"/>
            <a:pathLst>
              <a:path h="2639553" w="2591922">
                <a:moveTo>
                  <a:pt x="0" y="0"/>
                </a:moveTo>
                <a:lnTo>
                  <a:pt x="2591922" y="0"/>
                </a:lnTo>
                <a:lnTo>
                  <a:pt x="2591922" y="2639553"/>
                </a:lnTo>
                <a:lnTo>
                  <a:pt x="0" y="26395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4119" y="6806596"/>
            <a:ext cx="2828718" cy="2880701"/>
          </a:xfrm>
          <a:custGeom>
            <a:avLst/>
            <a:gdLst/>
            <a:ahLst/>
            <a:cxnLst/>
            <a:rect r="r" b="b" t="t" l="l"/>
            <a:pathLst>
              <a:path h="2880701" w="2828718">
                <a:moveTo>
                  <a:pt x="0" y="0"/>
                </a:moveTo>
                <a:lnTo>
                  <a:pt x="2828718" y="0"/>
                </a:lnTo>
                <a:lnTo>
                  <a:pt x="2828718" y="2880701"/>
                </a:lnTo>
                <a:lnTo>
                  <a:pt x="0" y="28807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259333" y="0"/>
            <a:ext cx="11769333" cy="10109733"/>
          </a:xfrm>
          <a:custGeom>
            <a:avLst/>
            <a:gdLst/>
            <a:ahLst/>
            <a:cxnLst/>
            <a:rect r="r" b="b" t="t" l="l"/>
            <a:pathLst>
              <a:path h="10109733" w="11769333">
                <a:moveTo>
                  <a:pt x="0" y="0"/>
                </a:moveTo>
                <a:lnTo>
                  <a:pt x="11769334" y="0"/>
                </a:lnTo>
                <a:lnTo>
                  <a:pt x="11769334" y="10109733"/>
                </a:lnTo>
                <a:lnTo>
                  <a:pt x="0" y="1010973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87059" y="4425451"/>
            <a:ext cx="4263504" cy="1682494"/>
            <a:chOff x="0" y="0"/>
            <a:chExt cx="1281311" cy="5056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1311" cy="505640"/>
            </a:xfrm>
            <a:custGeom>
              <a:avLst/>
              <a:gdLst/>
              <a:ahLst/>
              <a:cxnLst/>
              <a:rect r="r" b="b" t="t" l="l"/>
              <a:pathLst>
                <a:path h="505640" w="1281311">
                  <a:moveTo>
                    <a:pt x="92609" y="0"/>
                  </a:moveTo>
                  <a:lnTo>
                    <a:pt x="1188702" y="0"/>
                  </a:lnTo>
                  <a:cubicBezTo>
                    <a:pt x="1213263" y="0"/>
                    <a:pt x="1236819" y="9757"/>
                    <a:pt x="1254186" y="27124"/>
                  </a:cubicBezTo>
                  <a:cubicBezTo>
                    <a:pt x="1271554" y="44492"/>
                    <a:pt x="1281311" y="68047"/>
                    <a:pt x="1281311" y="92609"/>
                  </a:cubicBezTo>
                  <a:lnTo>
                    <a:pt x="1281311" y="413031"/>
                  </a:lnTo>
                  <a:cubicBezTo>
                    <a:pt x="1281311" y="464178"/>
                    <a:pt x="1239848" y="505640"/>
                    <a:pt x="1188702" y="505640"/>
                  </a:cubicBezTo>
                  <a:lnTo>
                    <a:pt x="92609" y="505640"/>
                  </a:lnTo>
                  <a:cubicBezTo>
                    <a:pt x="68047" y="505640"/>
                    <a:pt x="44492" y="495883"/>
                    <a:pt x="27124" y="478515"/>
                  </a:cubicBezTo>
                  <a:cubicBezTo>
                    <a:pt x="9757" y="461148"/>
                    <a:pt x="0" y="437593"/>
                    <a:pt x="0" y="413031"/>
                  </a:cubicBezTo>
                  <a:lnTo>
                    <a:pt x="0" y="92609"/>
                  </a:lnTo>
                  <a:cubicBezTo>
                    <a:pt x="0" y="68047"/>
                    <a:pt x="9757" y="44492"/>
                    <a:pt x="27124" y="27124"/>
                  </a:cubicBezTo>
                  <a:cubicBezTo>
                    <a:pt x="44492" y="9757"/>
                    <a:pt x="68047" y="0"/>
                    <a:pt x="92609" y="0"/>
                  </a:cubicBezTo>
                  <a:close/>
                </a:path>
              </a:pathLst>
            </a:custGeom>
            <a:solidFill>
              <a:srgbClr val="B9F4F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81311" cy="543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65280" y="4761380"/>
            <a:ext cx="3907062" cy="1010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8"/>
              </a:lnSpc>
            </a:pPr>
            <a:r>
              <a:rPr lang="en-US" sz="3315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ER Diagram</a:t>
            </a:r>
          </a:p>
          <a:p>
            <a:pPr algn="ctr">
              <a:lnSpc>
                <a:spcPts val="3978"/>
              </a:lnSpc>
            </a:pPr>
            <a:r>
              <a:rPr lang="en-US" sz="3315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before update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34751" y="-950503"/>
            <a:ext cx="23065664" cy="12434402"/>
          </a:xfrm>
          <a:custGeom>
            <a:avLst/>
            <a:gdLst/>
            <a:ahLst/>
            <a:cxnLst/>
            <a:rect r="r" b="b" t="t" l="l"/>
            <a:pathLst>
              <a:path h="12434402" w="23065664">
                <a:moveTo>
                  <a:pt x="0" y="0"/>
                </a:moveTo>
                <a:lnTo>
                  <a:pt x="23065663" y="0"/>
                </a:lnTo>
                <a:lnTo>
                  <a:pt x="23065663" y="12434402"/>
                </a:lnTo>
                <a:lnTo>
                  <a:pt x="0" y="1243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8495" y="928572"/>
            <a:ext cx="2600748" cy="3125461"/>
          </a:xfrm>
          <a:custGeom>
            <a:avLst/>
            <a:gdLst/>
            <a:ahLst/>
            <a:cxnLst/>
            <a:rect r="r" b="b" t="t" l="l"/>
            <a:pathLst>
              <a:path h="3125461" w="2600748">
                <a:moveTo>
                  <a:pt x="0" y="0"/>
                </a:moveTo>
                <a:lnTo>
                  <a:pt x="2600748" y="0"/>
                </a:lnTo>
                <a:lnTo>
                  <a:pt x="2600748" y="3125460"/>
                </a:lnTo>
                <a:lnTo>
                  <a:pt x="0" y="3125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7059" y="7323165"/>
            <a:ext cx="3202837" cy="2576769"/>
          </a:xfrm>
          <a:custGeom>
            <a:avLst/>
            <a:gdLst/>
            <a:ahLst/>
            <a:cxnLst/>
            <a:rect r="r" b="b" t="t" l="l"/>
            <a:pathLst>
              <a:path h="2576769" w="3202837">
                <a:moveTo>
                  <a:pt x="0" y="0"/>
                </a:moveTo>
                <a:lnTo>
                  <a:pt x="3202838" y="0"/>
                </a:lnTo>
                <a:lnTo>
                  <a:pt x="3202838" y="2576769"/>
                </a:lnTo>
                <a:lnTo>
                  <a:pt x="0" y="25767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1825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7321" y="1063299"/>
            <a:ext cx="2591922" cy="2639553"/>
          </a:xfrm>
          <a:custGeom>
            <a:avLst/>
            <a:gdLst/>
            <a:ahLst/>
            <a:cxnLst/>
            <a:rect r="r" b="b" t="t" l="l"/>
            <a:pathLst>
              <a:path h="2639553" w="2591922">
                <a:moveTo>
                  <a:pt x="0" y="0"/>
                </a:moveTo>
                <a:lnTo>
                  <a:pt x="2591922" y="0"/>
                </a:lnTo>
                <a:lnTo>
                  <a:pt x="2591922" y="2639553"/>
                </a:lnTo>
                <a:lnTo>
                  <a:pt x="0" y="26395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4119" y="6806596"/>
            <a:ext cx="2828718" cy="2880701"/>
          </a:xfrm>
          <a:custGeom>
            <a:avLst/>
            <a:gdLst/>
            <a:ahLst/>
            <a:cxnLst/>
            <a:rect r="r" b="b" t="t" l="l"/>
            <a:pathLst>
              <a:path h="2880701" w="2828718">
                <a:moveTo>
                  <a:pt x="0" y="0"/>
                </a:moveTo>
                <a:lnTo>
                  <a:pt x="2828718" y="0"/>
                </a:lnTo>
                <a:lnTo>
                  <a:pt x="2828718" y="2880701"/>
                </a:lnTo>
                <a:lnTo>
                  <a:pt x="0" y="28807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87059" y="4425451"/>
            <a:ext cx="4263504" cy="1682494"/>
            <a:chOff x="0" y="0"/>
            <a:chExt cx="1281311" cy="5056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81311" cy="505640"/>
            </a:xfrm>
            <a:custGeom>
              <a:avLst/>
              <a:gdLst/>
              <a:ahLst/>
              <a:cxnLst/>
              <a:rect r="r" b="b" t="t" l="l"/>
              <a:pathLst>
                <a:path h="505640" w="1281311">
                  <a:moveTo>
                    <a:pt x="92609" y="0"/>
                  </a:moveTo>
                  <a:lnTo>
                    <a:pt x="1188702" y="0"/>
                  </a:lnTo>
                  <a:cubicBezTo>
                    <a:pt x="1213263" y="0"/>
                    <a:pt x="1236819" y="9757"/>
                    <a:pt x="1254186" y="27124"/>
                  </a:cubicBezTo>
                  <a:cubicBezTo>
                    <a:pt x="1271554" y="44492"/>
                    <a:pt x="1281311" y="68047"/>
                    <a:pt x="1281311" y="92609"/>
                  </a:cubicBezTo>
                  <a:lnTo>
                    <a:pt x="1281311" y="413031"/>
                  </a:lnTo>
                  <a:cubicBezTo>
                    <a:pt x="1281311" y="464178"/>
                    <a:pt x="1239848" y="505640"/>
                    <a:pt x="1188702" y="505640"/>
                  </a:cubicBezTo>
                  <a:lnTo>
                    <a:pt x="92609" y="505640"/>
                  </a:lnTo>
                  <a:cubicBezTo>
                    <a:pt x="68047" y="505640"/>
                    <a:pt x="44492" y="495883"/>
                    <a:pt x="27124" y="478515"/>
                  </a:cubicBezTo>
                  <a:cubicBezTo>
                    <a:pt x="9757" y="461148"/>
                    <a:pt x="0" y="437593"/>
                    <a:pt x="0" y="413031"/>
                  </a:cubicBezTo>
                  <a:lnTo>
                    <a:pt x="0" y="92609"/>
                  </a:lnTo>
                  <a:cubicBezTo>
                    <a:pt x="0" y="68047"/>
                    <a:pt x="9757" y="44492"/>
                    <a:pt x="27124" y="27124"/>
                  </a:cubicBezTo>
                  <a:cubicBezTo>
                    <a:pt x="44492" y="9757"/>
                    <a:pt x="68047" y="0"/>
                    <a:pt x="92609" y="0"/>
                  </a:cubicBezTo>
                  <a:close/>
                </a:path>
              </a:pathLst>
            </a:custGeom>
            <a:solidFill>
              <a:srgbClr val="B9F4F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81311" cy="543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4272343" y="464286"/>
            <a:ext cx="12986957" cy="9740218"/>
          </a:xfrm>
          <a:custGeom>
            <a:avLst/>
            <a:gdLst/>
            <a:ahLst/>
            <a:cxnLst/>
            <a:rect r="r" b="b" t="t" l="l"/>
            <a:pathLst>
              <a:path h="9740218" w="12986957">
                <a:moveTo>
                  <a:pt x="0" y="0"/>
                </a:moveTo>
                <a:lnTo>
                  <a:pt x="12986957" y="0"/>
                </a:lnTo>
                <a:lnTo>
                  <a:pt x="12986957" y="9740218"/>
                </a:lnTo>
                <a:lnTo>
                  <a:pt x="0" y="974021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65280" y="4761380"/>
            <a:ext cx="3907062" cy="1010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8"/>
              </a:lnSpc>
            </a:pPr>
            <a:r>
              <a:rPr lang="en-US" sz="3315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ER Diagram after update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21647" y="-2156625"/>
            <a:ext cx="18984399" cy="15982233"/>
          </a:xfrm>
          <a:custGeom>
            <a:avLst/>
            <a:gdLst/>
            <a:ahLst/>
            <a:cxnLst/>
            <a:rect r="r" b="b" t="t" l="l"/>
            <a:pathLst>
              <a:path h="15982233" w="18984399">
                <a:moveTo>
                  <a:pt x="0" y="0"/>
                </a:moveTo>
                <a:lnTo>
                  <a:pt x="18984399" y="0"/>
                </a:lnTo>
                <a:lnTo>
                  <a:pt x="18984399" y="15982233"/>
                </a:lnTo>
                <a:lnTo>
                  <a:pt x="0" y="15982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27233" y="2395442"/>
            <a:ext cx="2600748" cy="3125461"/>
          </a:xfrm>
          <a:custGeom>
            <a:avLst/>
            <a:gdLst/>
            <a:ahLst/>
            <a:cxnLst/>
            <a:rect r="r" b="b" t="t" l="l"/>
            <a:pathLst>
              <a:path h="3125461" w="2600748">
                <a:moveTo>
                  <a:pt x="0" y="0"/>
                </a:moveTo>
                <a:lnTo>
                  <a:pt x="2600748" y="0"/>
                </a:lnTo>
                <a:lnTo>
                  <a:pt x="2600748" y="3125460"/>
                </a:lnTo>
                <a:lnTo>
                  <a:pt x="0" y="3125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48870" y="3079123"/>
            <a:ext cx="3202837" cy="2576769"/>
          </a:xfrm>
          <a:custGeom>
            <a:avLst/>
            <a:gdLst/>
            <a:ahLst/>
            <a:cxnLst/>
            <a:rect r="r" b="b" t="t" l="l"/>
            <a:pathLst>
              <a:path h="2576769" w="3202837">
                <a:moveTo>
                  <a:pt x="0" y="0"/>
                </a:moveTo>
                <a:lnTo>
                  <a:pt x="3202837" y="0"/>
                </a:lnTo>
                <a:lnTo>
                  <a:pt x="3202837" y="2576769"/>
                </a:lnTo>
                <a:lnTo>
                  <a:pt x="0" y="25767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1825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499734" y="6486019"/>
            <a:ext cx="2788266" cy="2990734"/>
          </a:xfrm>
          <a:custGeom>
            <a:avLst/>
            <a:gdLst/>
            <a:ahLst/>
            <a:cxnLst/>
            <a:rect r="r" b="b" t="t" l="l"/>
            <a:pathLst>
              <a:path h="2990734" w="2788266">
                <a:moveTo>
                  <a:pt x="0" y="0"/>
                </a:moveTo>
                <a:lnTo>
                  <a:pt x="2788266" y="0"/>
                </a:lnTo>
                <a:lnTo>
                  <a:pt x="2788266" y="2990734"/>
                </a:lnTo>
                <a:lnTo>
                  <a:pt x="0" y="29907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79536" y="6552982"/>
            <a:ext cx="2057157" cy="3058760"/>
          </a:xfrm>
          <a:custGeom>
            <a:avLst/>
            <a:gdLst/>
            <a:ahLst/>
            <a:cxnLst/>
            <a:rect r="r" b="b" t="t" l="l"/>
            <a:pathLst>
              <a:path h="3058760" w="2057157">
                <a:moveTo>
                  <a:pt x="0" y="0"/>
                </a:moveTo>
                <a:lnTo>
                  <a:pt x="2057157" y="0"/>
                </a:lnTo>
                <a:lnTo>
                  <a:pt x="2057157" y="3058760"/>
                </a:lnTo>
                <a:lnTo>
                  <a:pt x="0" y="30587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7377" r="-32563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436059" y="2530169"/>
            <a:ext cx="2591922" cy="2639553"/>
          </a:xfrm>
          <a:custGeom>
            <a:avLst/>
            <a:gdLst/>
            <a:ahLst/>
            <a:cxnLst/>
            <a:rect r="r" b="b" t="t" l="l"/>
            <a:pathLst>
              <a:path h="2639553" w="2591922">
                <a:moveTo>
                  <a:pt x="0" y="0"/>
                </a:moveTo>
                <a:lnTo>
                  <a:pt x="2591922" y="0"/>
                </a:lnTo>
                <a:lnTo>
                  <a:pt x="2591922" y="2639553"/>
                </a:lnTo>
                <a:lnTo>
                  <a:pt x="0" y="26395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439395" y="2530169"/>
            <a:ext cx="2828718" cy="2880701"/>
          </a:xfrm>
          <a:custGeom>
            <a:avLst/>
            <a:gdLst/>
            <a:ahLst/>
            <a:cxnLst/>
            <a:rect r="r" b="b" t="t" l="l"/>
            <a:pathLst>
              <a:path h="2880701" w="2828718">
                <a:moveTo>
                  <a:pt x="0" y="0"/>
                </a:moveTo>
                <a:lnTo>
                  <a:pt x="2828719" y="0"/>
                </a:lnTo>
                <a:lnTo>
                  <a:pt x="2828719" y="2880701"/>
                </a:lnTo>
                <a:lnTo>
                  <a:pt x="0" y="28807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350118" y="6244871"/>
            <a:ext cx="2828718" cy="2880701"/>
          </a:xfrm>
          <a:custGeom>
            <a:avLst/>
            <a:gdLst/>
            <a:ahLst/>
            <a:cxnLst/>
            <a:rect r="r" b="b" t="t" l="l"/>
            <a:pathLst>
              <a:path h="2880701" w="2828718">
                <a:moveTo>
                  <a:pt x="0" y="0"/>
                </a:moveTo>
                <a:lnTo>
                  <a:pt x="2828718" y="0"/>
                </a:lnTo>
                <a:lnTo>
                  <a:pt x="2828718" y="2880701"/>
                </a:lnTo>
                <a:lnTo>
                  <a:pt x="0" y="28807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5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193755" y="6244871"/>
            <a:ext cx="2828718" cy="2880701"/>
          </a:xfrm>
          <a:custGeom>
            <a:avLst/>
            <a:gdLst/>
            <a:ahLst/>
            <a:cxnLst/>
            <a:rect r="r" b="b" t="t" l="l"/>
            <a:pathLst>
              <a:path h="2880701" w="2828718">
                <a:moveTo>
                  <a:pt x="0" y="0"/>
                </a:moveTo>
                <a:lnTo>
                  <a:pt x="2828719" y="0"/>
                </a:lnTo>
                <a:lnTo>
                  <a:pt x="2828719" y="2880701"/>
                </a:lnTo>
                <a:lnTo>
                  <a:pt x="0" y="288070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55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714707" y="2217515"/>
            <a:ext cx="2470986" cy="2516392"/>
          </a:xfrm>
          <a:custGeom>
            <a:avLst/>
            <a:gdLst/>
            <a:ahLst/>
            <a:cxnLst/>
            <a:rect r="r" b="b" t="t" l="l"/>
            <a:pathLst>
              <a:path h="2516392" w="2470986">
                <a:moveTo>
                  <a:pt x="0" y="0"/>
                </a:moveTo>
                <a:lnTo>
                  <a:pt x="2470986" y="0"/>
                </a:lnTo>
                <a:lnTo>
                  <a:pt x="2470986" y="2516392"/>
                </a:lnTo>
                <a:lnTo>
                  <a:pt x="0" y="251639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31425" y="5520902"/>
            <a:ext cx="883755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Testing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944225" y="2808961"/>
            <a:ext cx="2011950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59"/>
              </a:lnSpc>
            </a:pPr>
            <a:r>
              <a:rPr lang="en-US" sz="8799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645278" y="7170872"/>
            <a:ext cx="460984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By: Jood Kawther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24983" y="-1073701"/>
            <a:ext cx="23065664" cy="12434402"/>
          </a:xfrm>
          <a:custGeom>
            <a:avLst/>
            <a:gdLst/>
            <a:ahLst/>
            <a:cxnLst/>
            <a:rect r="r" b="b" t="t" l="l"/>
            <a:pathLst>
              <a:path h="12434402" w="23065664">
                <a:moveTo>
                  <a:pt x="0" y="0"/>
                </a:moveTo>
                <a:lnTo>
                  <a:pt x="23065664" y="0"/>
                </a:lnTo>
                <a:lnTo>
                  <a:pt x="23065664" y="12434402"/>
                </a:lnTo>
                <a:lnTo>
                  <a:pt x="0" y="1243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91683" y="3096411"/>
            <a:ext cx="10704633" cy="4458846"/>
          </a:xfrm>
          <a:custGeom>
            <a:avLst/>
            <a:gdLst/>
            <a:ahLst/>
            <a:cxnLst/>
            <a:rect r="r" b="b" t="t" l="l"/>
            <a:pathLst>
              <a:path h="4458846" w="10704633">
                <a:moveTo>
                  <a:pt x="0" y="0"/>
                </a:moveTo>
                <a:lnTo>
                  <a:pt x="10704634" y="0"/>
                </a:lnTo>
                <a:lnTo>
                  <a:pt x="10704634" y="4458846"/>
                </a:lnTo>
                <a:lnTo>
                  <a:pt x="0" y="44588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682479">
            <a:off x="11685217" y="5191771"/>
            <a:ext cx="96290" cy="268126"/>
          </a:xfrm>
          <a:custGeom>
            <a:avLst/>
            <a:gdLst/>
            <a:ahLst/>
            <a:cxnLst/>
            <a:rect r="r" b="b" t="t" l="l"/>
            <a:pathLst>
              <a:path h="268126" w="96290">
                <a:moveTo>
                  <a:pt x="0" y="0"/>
                </a:moveTo>
                <a:lnTo>
                  <a:pt x="96289" y="0"/>
                </a:lnTo>
                <a:lnTo>
                  <a:pt x="96289" y="268126"/>
                </a:lnTo>
                <a:lnTo>
                  <a:pt x="0" y="2681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57326" t="-39739" r="-317227" b="-4550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33936" y="1019175"/>
            <a:ext cx="9220127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Usability Testing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70877" y="2394047"/>
            <a:ext cx="4609843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Usability Summary Table</a:t>
            </a:r>
          </a:p>
          <a:p>
            <a:pPr algn="l">
              <a:lnSpc>
                <a:spcPts val="312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018477" y="8079501"/>
            <a:ext cx="6153745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53390" indent="-226695" lvl="1">
              <a:lnSpc>
                <a:spcPts val="2520"/>
              </a:lnSpc>
              <a:buFont typeface="Arial"/>
              <a:buChar char="•"/>
            </a:pPr>
            <a:r>
              <a:rPr lang="en-US" sz="2100">
                <a:solidFill>
                  <a:srgbClr val="191919"/>
                </a:solidFill>
                <a:latin typeface="Canva Sans"/>
                <a:ea typeface="Canva Sans"/>
                <a:cs typeface="Canva Sans"/>
                <a:sym typeface="Canva Sans"/>
              </a:rPr>
              <a:t>Use</a:t>
            </a:r>
            <a:r>
              <a:rPr lang="en-US" sz="2100">
                <a:solidFill>
                  <a:srgbClr val="191919"/>
                </a:solidFill>
                <a:latin typeface="Canva Sans"/>
                <a:ea typeface="Canva Sans"/>
                <a:cs typeface="Canva Sans"/>
                <a:sym typeface="Canva Sans"/>
              </a:rPr>
              <a:t>rs rated the app between 4.8 and 5 stars.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034104" y="8632368"/>
            <a:ext cx="5410200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53390" indent="-226695" lvl="1">
              <a:lnSpc>
                <a:spcPts val="2520"/>
              </a:lnSpc>
              <a:buFont typeface="Arial"/>
              <a:buChar char="•"/>
            </a:pPr>
            <a:r>
              <a:rPr lang="en-US" sz="2100">
                <a:solidFill>
                  <a:srgbClr val="191919"/>
                </a:solidFill>
                <a:latin typeface="Canva Sans"/>
                <a:ea typeface="Canva Sans"/>
                <a:cs typeface="Canva Sans"/>
                <a:sym typeface="Canva Sans"/>
              </a:rPr>
              <a:t>All task</a:t>
            </a:r>
            <a:r>
              <a:rPr lang="en-US" sz="2100">
                <a:solidFill>
                  <a:srgbClr val="191919"/>
                </a:solidFill>
                <a:latin typeface="Canva Sans"/>
                <a:ea typeface="Canva Sans"/>
                <a:cs typeface="Canva Sans"/>
                <a:sym typeface="Canva Sans"/>
              </a:rPr>
              <a:t>s were completed without help.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55465" y="8079501"/>
            <a:ext cx="6716316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53390" indent="-226695" lvl="1">
              <a:lnSpc>
                <a:spcPts val="2520"/>
              </a:lnSpc>
              <a:buFont typeface="Arial"/>
              <a:buChar char="•"/>
            </a:pPr>
            <a:r>
              <a:rPr lang="en-US" sz="2100">
                <a:solidFill>
                  <a:srgbClr val="191919"/>
                </a:solidFill>
                <a:latin typeface="Canva Sans"/>
                <a:ea typeface="Canva Sans"/>
                <a:cs typeface="Canva Sans"/>
                <a:sym typeface="Canva Sans"/>
              </a:rPr>
              <a:t>The UI was de</a:t>
            </a:r>
            <a:r>
              <a:rPr lang="en-US" sz="2100">
                <a:solidFill>
                  <a:srgbClr val="191919"/>
                </a:solidFill>
                <a:latin typeface="Canva Sans"/>
                <a:ea typeface="Canva Sans"/>
                <a:cs typeface="Canva Sans"/>
                <a:sym typeface="Canva Sans"/>
              </a:rPr>
              <a:t>scribed as clean, with intuitive flow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55465" y="8632368"/>
            <a:ext cx="6913623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53390" indent="-226695" lvl="1">
              <a:lnSpc>
                <a:spcPts val="2520"/>
              </a:lnSpc>
              <a:buFont typeface="Arial"/>
              <a:buChar char="•"/>
            </a:pPr>
            <a:r>
              <a:rPr lang="en-US" sz="2100">
                <a:solidFill>
                  <a:srgbClr val="191919"/>
                </a:solidFill>
                <a:latin typeface="Canva Sans"/>
                <a:ea typeface="Canva Sans"/>
                <a:cs typeface="Canva Sans"/>
                <a:sym typeface="Canva Sans"/>
              </a:rPr>
              <a:t>One sugge</a:t>
            </a:r>
            <a:r>
              <a:rPr lang="en-US" sz="2100">
                <a:solidFill>
                  <a:srgbClr val="191919"/>
                </a:solidFill>
                <a:latin typeface="Canva Sans"/>
                <a:ea typeface="Canva Sans"/>
                <a:cs typeface="Canva Sans"/>
                <a:sym typeface="Canva Sans"/>
              </a:rPr>
              <a:t>stion: add clearer cues on the translation screen after using the camera.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34104" y="9151481"/>
            <a:ext cx="6733282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53390" indent="-226695" lvl="1">
              <a:lnSpc>
                <a:spcPts val="2520"/>
              </a:lnSpc>
              <a:buFont typeface="Arial"/>
              <a:buChar char="•"/>
            </a:pPr>
            <a:r>
              <a:rPr lang="en-US" sz="2100">
                <a:solidFill>
                  <a:srgbClr val="191919"/>
                </a:solidFill>
                <a:latin typeface="Canva Sans"/>
                <a:ea typeface="Canva Sans"/>
                <a:cs typeface="Canva Sans"/>
                <a:sym typeface="Canva Sans"/>
              </a:rPr>
              <a:t>Overall, the</a:t>
            </a:r>
            <a:r>
              <a:rPr lang="en-US" sz="2100">
                <a:solidFill>
                  <a:srgbClr val="191919"/>
                </a:solidFill>
                <a:latin typeface="Canva Sans"/>
                <a:ea typeface="Canva Sans"/>
                <a:cs typeface="Canva Sans"/>
                <a:sym typeface="Canva Sans"/>
              </a:rPr>
              <a:t> experience was smooth and positive.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34751" y="-950503"/>
            <a:ext cx="23065664" cy="12434402"/>
          </a:xfrm>
          <a:custGeom>
            <a:avLst/>
            <a:gdLst/>
            <a:ahLst/>
            <a:cxnLst/>
            <a:rect r="r" b="b" t="t" l="l"/>
            <a:pathLst>
              <a:path h="12434402" w="23065664">
                <a:moveTo>
                  <a:pt x="0" y="0"/>
                </a:moveTo>
                <a:lnTo>
                  <a:pt x="23065663" y="0"/>
                </a:lnTo>
                <a:lnTo>
                  <a:pt x="23065663" y="12434402"/>
                </a:lnTo>
                <a:lnTo>
                  <a:pt x="0" y="1243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0386" y="2969535"/>
            <a:ext cx="7258210" cy="3678625"/>
          </a:xfrm>
          <a:custGeom>
            <a:avLst/>
            <a:gdLst/>
            <a:ahLst/>
            <a:cxnLst/>
            <a:rect r="r" b="b" t="t" l="l"/>
            <a:pathLst>
              <a:path h="3678625" w="7258210">
                <a:moveTo>
                  <a:pt x="0" y="0"/>
                </a:moveTo>
                <a:lnTo>
                  <a:pt x="7258211" y="0"/>
                </a:lnTo>
                <a:lnTo>
                  <a:pt x="7258211" y="3678626"/>
                </a:lnTo>
                <a:lnTo>
                  <a:pt x="0" y="36786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839491" y="6648161"/>
            <a:ext cx="7619170" cy="3511644"/>
          </a:xfrm>
          <a:custGeom>
            <a:avLst/>
            <a:gdLst/>
            <a:ahLst/>
            <a:cxnLst/>
            <a:rect r="r" b="b" t="t" l="l"/>
            <a:pathLst>
              <a:path h="3511644" w="7619170">
                <a:moveTo>
                  <a:pt x="0" y="0"/>
                </a:moveTo>
                <a:lnTo>
                  <a:pt x="7619171" y="0"/>
                </a:lnTo>
                <a:lnTo>
                  <a:pt x="7619171" y="3511643"/>
                </a:lnTo>
                <a:lnTo>
                  <a:pt x="0" y="35116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380" r="0" b="-826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3009810"/>
            <a:ext cx="7834915" cy="3488539"/>
          </a:xfrm>
          <a:custGeom>
            <a:avLst/>
            <a:gdLst/>
            <a:ahLst/>
            <a:cxnLst/>
            <a:rect r="r" b="b" t="t" l="l"/>
            <a:pathLst>
              <a:path h="3488539" w="7834915">
                <a:moveTo>
                  <a:pt x="0" y="0"/>
                </a:moveTo>
                <a:lnTo>
                  <a:pt x="7834915" y="0"/>
                </a:lnTo>
                <a:lnTo>
                  <a:pt x="7834915" y="3488539"/>
                </a:lnTo>
                <a:lnTo>
                  <a:pt x="0" y="34885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533936" y="1019175"/>
            <a:ext cx="9220127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Usability Testing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24805" y="2409553"/>
            <a:ext cx="4609843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User A </a:t>
            </a:r>
          </a:p>
          <a:p>
            <a:pPr algn="l">
              <a:lnSpc>
                <a:spcPts val="288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574681" y="2498048"/>
            <a:ext cx="4609843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User B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98144" y="6676736"/>
            <a:ext cx="4609843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User C </a:t>
            </a:r>
          </a:p>
          <a:p>
            <a:pPr algn="l">
              <a:lnSpc>
                <a:spcPts val="2880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34751" y="-950503"/>
            <a:ext cx="23065664" cy="12434402"/>
          </a:xfrm>
          <a:custGeom>
            <a:avLst/>
            <a:gdLst/>
            <a:ahLst/>
            <a:cxnLst/>
            <a:rect r="r" b="b" t="t" l="l"/>
            <a:pathLst>
              <a:path h="12434402" w="23065664">
                <a:moveTo>
                  <a:pt x="0" y="0"/>
                </a:moveTo>
                <a:lnTo>
                  <a:pt x="23065663" y="0"/>
                </a:lnTo>
                <a:lnTo>
                  <a:pt x="23065663" y="12434402"/>
                </a:lnTo>
                <a:lnTo>
                  <a:pt x="0" y="1243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9570" y="2446278"/>
            <a:ext cx="7708476" cy="6463722"/>
          </a:xfrm>
          <a:custGeom>
            <a:avLst/>
            <a:gdLst/>
            <a:ahLst/>
            <a:cxnLst/>
            <a:rect r="r" b="b" t="t" l="l"/>
            <a:pathLst>
              <a:path h="6463722" w="7708476">
                <a:moveTo>
                  <a:pt x="0" y="0"/>
                </a:moveTo>
                <a:lnTo>
                  <a:pt x="7708476" y="0"/>
                </a:lnTo>
                <a:lnTo>
                  <a:pt x="7708476" y="6463722"/>
                </a:lnTo>
                <a:lnTo>
                  <a:pt x="0" y="64637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598081" y="2567241"/>
            <a:ext cx="8037500" cy="6342759"/>
          </a:xfrm>
          <a:custGeom>
            <a:avLst/>
            <a:gdLst/>
            <a:ahLst/>
            <a:cxnLst/>
            <a:rect r="r" b="b" t="t" l="l"/>
            <a:pathLst>
              <a:path h="6342759" w="8037500">
                <a:moveTo>
                  <a:pt x="0" y="0"/>
                </a:moveTo>
                <a:lnTo>
                  <a:pt x="8037500" y="0"/>
                </a:lnTo>
                <a:lnTo>
                  <a:pt x="8037500" y="6342759"/>
                </a:lnTo>
                <a:lnTo>
                  <a:pt x="0" y="63427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835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988017" y="1019175"/>
            <a:ext cx="9220127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Acceptance Testing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73818" y="-1799708"/>
            <a:ext cx="21759628" cy="12810599"/>
          </a:xfrm>
          <a:custGeom>
            <a:avLst/>
            <a:gdLst/>
            <a:ahLst/>
            <a:cxnLst/>
            <a:rect r="r" b="b" t="t" l="l"/>
            <a:pathLst>
              <a:path h="12810599" w="21759628">
                <a:moveTo>
                  <a:pt x="0" y="0"/>
                </a:moveTo>
                <a:lnTo>
                  <a:pt x="21759628" y="0"/>
                </a:lnTo>
                <a:lnTo>
                  <a:pt x="21759628" y="12810599"/>
                </a:lnTo>
                <a:lnTo>
                  <a:pt x="0" y="12810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174022" y="2464624"/>
            <a:ext cx="4749194" cy="1132746"/>
            <a:chOff x="0" y="0"/>
            <a:chExt cx="1250817" cy="29833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50817" cy="298336"/>
            </a:xfrm>
            <a:custGeom>
              <a:avLst/>
              <a:gdLst/>
              <a:ahLst/>
              <a:cxnLst/>
              <a:rect r="r" b="b" t="t" l="l"/>
              <a:pathLst>
                <a:path h="298336" w="1250817">
                  <a:moveTo>
                    <a:pt x="83138" y="0"/>
                  </a:moveTo>
                  <a:lnTo>
                    <a:pt x="1167679" y="0"/>
                  </a:lnTo>
                  <a:cubicBezTo>
                    <a:pt x="1213595" y="0"/>
                    <a:pt x="1250817" y="37222"/>
                    <a:pt x="1250817" y="83138"/>
                  </a:cubicBezTo>
                  <a:lnTo>
                    <a:pt x="1250817" y="215199"/>
                  </a:lnTo>
                  <a:cubicBezTo>
                    <a:pt x="1250817" y="237248"/>
                    <a:pt x="1242057" y="258395"/>
                    <a:pt x="1226466" y="273986"/>
                  </a:cubicBezTo>
                  <a:cubicBezTo>
                    <a:pt x="1210875" y="289577"/>
                    <a:pt x="1189728" y="298336"/>
                    <a:pt x="1167679" y="298336"/>
                  </a:cubicBezTo>
                  <a:lnTo>
                    <a:pt x="83138" y="298336"/>
                  </a:lnTo>
                  <a:cubicBezTo>
                    <a:pt x="61088" y="298336"/>
                    <a:pt x="39942" y="289577"/>
                    <a:pt x="24351" y="273986"/>
                  </a:cubicBezTo>
                  <a:cubicBezTo>
                    <a:pt x="8759" y="258395"/>
                    <a:pt x="0" y="237248"/>
                    <a:pt x="0" y="215199"/>
                  </a:cubicBezTo>
                  <a:lnTo>
                    <a:pt x="0" y="83138"/>
                  </a:lnTo>
                  <a:cubicBezTo>
                    <a:pt x="0" y="61088"/>
                    <a:pt x="8759" y="39942"/>
                    <a:pt x="24351" y="24351"/>
                  </a:cubicBezTo>
                  <a:cubicBezTo>
                    <a:pt x="39942" y="8759"/>
                    <a:pt x="61088" y="0"/>
                    <a:pt x="83138" y="0"/>
                  </a:cubicBezTo>
                  <a:close/>
                </a:path>
              </a:pathLst>
            </a:custGeom>
            <a:solidFill>
              <a:srgbClr val="FEDE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50817" cy="336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323565" y="2785915"/>
            <a:ext cx="4450108" cy="525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3"/>
              </a:lnSpc>
            </a:pPr>
            <a:r>
              <a:rPr lang="en-US" sz="3485">
                <a:solidFill>
                  <a:srgbClr val="191919"/>
                </a:solidFill>
                <a:latin typeface="Fredoka"/>
                <a:ea typeface="Fredoka"/>
                <a:cs typeface="Fredoka"/>
                <a:sym typeface="Fredoka"/>
              </a:rPr>
              <a:t>Group members: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031232" y="4165834"/>
            <a:ext cx="4426114" cy="405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1"/>
              </a:lnSpc>
              <a:spcBef>
                <a:spcPct val="0"/>
              </a:spcBef>
            </a:pPr>
            <a:r>
              <a:rPr lang="en-US" sz="2676">
                <a:solidFill>
                  <a:srgbClr val="191919"/>
                </a:solidFill>
                <a:latin typeface="Fredoka"/>
                <a:ea typeface="Fredoka"/>
                <a:cs typeface="Fredoka"/>
                <a:sym typeface="Fredoka"/>
              </a:rPr>
              <a:t>Jood Kawther 2009599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95081" y="4159345"/>
            <a:ext cx="4699934" cy="411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2"/>
              </a:lnSpc>
              <a:spcBef>
                <a:spcPct val="0"/>
              </a:spcBef>
            </a:pPr>
            <a:r>
              <a:rPr lang="en-US" sz="2718">
                <a:solidFill>
                  <a:srgbClr val="191919"/>
                </a:solidFill>
                <a:latin typeface="Fredoka"/>
                <a:ea typeface="Fredoka"/>
                <a:cs typeface="Fredoka"/>
                <a:sym typeface="Fredoka"/>
              </a:rPr>
              <a:t>Hadeel Bakhshwen 2006299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31232" y="4925635"/>
            <a:ext cx="5058080" cy="415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0"/>
              </a:lnSpc>
              <a:spcBef>
                <a:spcPct val="0"/>
              </a:spcBef>
            </a:pPr>
            <a:r>
              <a:rPr lang="en-US" sz="2742">
                <a:solidFill>
                  <a:srgbClr val="191919"/>
                </a:solidFill>
                <a:latin typeface="Fredoka"/>
                <a:ea typeface="Fredoka"/>
                <a:cs typeface="Fredoka"/>
                <a:sym typeface="Fredoka"/>
              </a:rPr>
              <a:t>Almaha abdulwahab 2009018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012949" y="4925635"/>
            <a:ext cx="4535671" cy="415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0"/>
              </a:lnSpc>
              <a:spcBef>
                <a:spcPct val="0"/>
              </a:spcBef>
            </a:pPr>
            <a:r>
              <a:rPr lang="en-US" sz="2742">
                <a:solidFill>
                  <a:srgbClr val="191919"/>
                </a:solidFill>
                <a:latin typeface="Fredoka"/>
                <a:ea typeface="Fredoka"/>
                <a:cs typeface="Fredoka"/>
                <a:sym typeface="Fredoka"/>
              </a:rPr>
              <a:t>Shahad Alharthi 2105261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2512396" y="7204923"/>
            <a:ext cx="2600748" cy="3125461"/>
          </a:xfrm>
          <a:custGeom>
            <a:avLst/>
            <a:gdLst/>
            <a:ahLst/>
            <a:cxnLst/>
            <a:rect r="r" b="b" t="t" l="l"/>
            <a:pathLst>
              <a:path h="3125461" w="2600748">
                <a:moveTo>
                  <a:pt x="0" y="0"/>
                </a:moveTo>
                <a:lnTo>
                  <a:pt x="2600748" y="0"/>
                </a:lnTo>
                <a:lnTo>
                  <a:pt x="2600748" y="3125461"/>
                </a:lnTo>
                <a:lnTo>
                  <a:pt x="0" y="31254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34033" y="7888604"/>
            <a:ext cx="3202837" cy="2576769"/>
          </a:xfrm>
          <a:custGeom>
            <a:avLst/>
            <a:gdLst/>
            <a:ahLst/>
            <a:cxnLst/>
            <a:rect r="r" b="b" t="t" l="l"/>
            <a:pathLst>
              <a:path h="2576769" w="3202837">
                <a:moveTo>
                  <a:pt x="0" y="0"/>
                </a:moveTo>
                <a:lnTo>
                  <a:pt x="3202837" y="0"/>
                </a:lnTo>
                <a:lnTo>
                  <a:pt x="3202837" y="2576769"/>
                </a:lnTo>
                <a:lnTo>
                  <a:pt x="0" y="25767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1825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869517" y="7339650"/>
            <a:ext cx="2788266" cy="2990734"/>
          </a:xfrm>
          <a:custGeom>
            <a:avLst/>
            <a:gdLst/>
            <a:ahLst/>
            <a:cxnLst/>
            <a:rect r="r" b="b" t="t" l="l"/>
            <a:pathLst>
              <a:path h="2990734" w="2788266">
                <a:moveTo>
                  <a:pt x="0" y="0"/>
                </a:moveTo>
                <a:lnTo>
                  <a:pt x="2788266" y="0"/>
                </a:lnTo>
                <a:lnTo>
                  <a:pt x="2788266" y="2990734"/>
                </a:lnTo>
                <a:lnTo>
                  <a:pt x="0" y="29907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949319" y="7406613"/>
            <a:ext cx="2057157" cy="3058760"/>
          </a:xfrm>
          <a:custGeom>
            <a:avLst/>
            <a:gdLst/>
            <a:ahLst/>
            <a:cxnLst/>
            <a:rect r="r" b="b" t="t" l="l"/>
            <a:pathLst>
              <a:path h="3058760" w="2057157">
                <a:moveTo>
                  <a:pt x="0" y="0"/>
                </a:moveTo>
                <a:lnTo>
                  <a:pt x="2057157" y="0"/>
                </a:lnTo>
                <a:lnTo>
                  <a:pt x="2057157" y="3058760"/>
                </a:lnTo>
                <a:lnTo>
                  <a:pt x="0" y="30587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7377" r="-32563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521222" y="7339650"/>
            <a:ext cx="2591922" cy="2639553"/>
          </a:xfrm>
          <a:custGeom>
            <a:avLst/>
            <a:gdLst/>
            <a:ahLst/>
            <a:cxnLst/>
            <a:rect r="r" b="b" t="t" l="l"/>
            <a:pathLst>
              <a:path h="2639553" w="2591922">
                <a:moveTo>
                  <a:pt x="0" y="0"/>
                </a:moveTo>
                <a:lnTo>
                  <a:pt x="2591922" y="0"/>
                </a:lnTo>
                <a:lnTo>
                  <a:pt x="2591922" y="2639553"/>
                </a:lnTo>
                <a:lnTo>
                  <a:pt x="0" y="26395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524558" y="7339650"/>
            <a:ext cx="2828718" cy="2880701"/>
          </a:xfrm>
          <a:custGeom>
            <a:avLst/>
            <a:gdLst/>
            <a:ahLst/>
            <a:cxnLst/>
            <a:rect r="r" b="b" t="t" l="l"/>
            <a:pathLst>
              <a:path h="2880701" w="2828718">
                <a:moveTo>
                  <a:pt x="0" y="0"/>
                </a:moveTo>
                <a:lnTo>
                  <a:pt x="2828719" y="0"/>
                </a:lnTo>
                <a:lnTo>
                  <a:pt x="2828719" y="2880701"/>
                </a:lnTo>
                <a:lnTo>
                  <a:pt x="0" y="28807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719901" y="7098502"/>
            <a:ext cx="2828718" cy="2880701"/>
          </a:xfrm>
          <a:custGeom>
            <a:avLst/>
            <a:gdLst/>
            <a:ahLst/>
            <a:cxnLst/>
            <a:rect r="r" b="b" t="t" l="l"/>
            <a:pathLst>
              <a:path h="2880701" w="2828718">
                <a:moveTo>
                  <a:pt x="0" y="0"/>
                </a:moveTo>
                <a:lnTo>
                  <a:pt x="2828719" y="0"/>
                </a:lnTo>
                <a:lnTo>
                  <a:pt x="2828719" y="2880701"/>
                </a:lnTo>
                <a:lnTo>
                  <a:pt x="0" y="28807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5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563539" y="7098502"/>
            <a:ext cx="2828718" cy="2880701"/>
          </a:xfrm>
          <a:custGeom>
            <a:avLst/>
            <a:gdLst/>
            <a:ahLst/>
            <a:cxnLst/>
            <a:rect r="r" b="b" t="t" l="l"/>
            <a:pathLst>
              <a:path h="2880701" w="2828718">
                <a:moveTo>
                  <a:pt x="0" y="0"/>
                </a:moveTo>
                <a:lnTo>
                  <a:pt x="2828718" y="0"/>
                </a:lnTo>
                <a:lnTo>
                  <a:pt x="2828718" y="2880701"/>
                </a:lnTo>
                <a:lnTo>
                  <a:pt x="0" y="288070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55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34751" y="-950503"/>
            <a:ext cx="23065664" cy="12434402"/>
          </a:xfrm>
          <a:custGeom>
            <a:avLst/>
            <a:gdLst/>
            <a:ahLst/>
            <a:cxnLst/>
            <a:rect r="r" b="b" t="t" l="l"/>
            <a:pathLst>
              <a:path h="12434402" w="23065664">
                <a:moveTo>
                  <a:pt x="0" y="0"/>
                </a:moveTo>
                <a:lnTo>
                  <a:pt x="23065663" y="0"/>
                </a:lnTo>
                <a:lnTo>
                  <a:pt x="23065663" y="12434402"/>
                </a:lnTo>
                <a:lnTo>
                  <a:pt x="0" y="1243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3338376"/>
            <a:ext cx="8889987" cy="3770936"/>
          </a:xfrm>
          <a:custGeom>
            <a:avLst/>
            <a:gdLst/>
            <a:ahLst/>
            <a:cxnLst/>
            <a:rect r="r" b="b" t="t" l="l"/>
            <a:pathLst>
              <a:path h="3770936" w="8889987">
                <a:moveTo>
                  <a:pt x="0" y="0"/>
                </a:moveTo>
                <a:lnTo>
                  <a:pt x="8889987" y="0"/>
                </a:lnTo>
                <a:lnTo>
                  <a:pt x="8889987" y="3770935"/>
                </a:lnTo>
                <a:lnTo>
                  <a:pt x="0" y="37709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5382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23123" y="5223844"/>
            <a:ext cx="8952919" cy="2715521"/>
          </a:xfrm>
          <a:custGeom>
            <a:avLst/>
            <a:gdLst/>
            <a:ahLst/>
            <a:cxnLst/>
            <a:rect r="r" b="b" t="t" l="l"/>
            <a:pathLst>
              <a:path h="2715521" w="8952919">
                <a:moveTo>
                  <a:pt x="0" y="0"/>
                </a:moveTo>
                <a:lnTo>
                  <a:pt x="8952919" y="0"/>
                </a:lnTo>
                <a:lnTo>
                  <a:pt x="8952919" y="2715521"/>
                </a:lnTo>
                <a:lnTo>
                  <a:pt x="0" y="27155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2479538"/>
            <a:ext cx="8932042" cy="2154855"/>
          </a:xfrm>
          <a:custGeom>
            <a:avLst/>
            <a:gdLst/>
            <a:ahLst/>
            <a:cxnLst/>
            <a:rect r="r" b="b" t="t" l="l"/>
            <a:pathLst>
              <a:path h="2154855" w="8932042">
                <a:moveTo>
                  <a:pt x="0" y="0"/>
                </a:moveTo>
                <a:lnTo>
                  <a:pt x="8932042" y="0"/>
                </a:lnTo>
                <a:lnTo>
                  <a:pt x="8932042" y="2154855"/>
                </a:lnTo>
                <a:lnTo>
                  <a:pt x="0" y="21548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18609" y="692451"/>
            <a:ext cx="12450782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Unit Testing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34751" y="-950503"/>
            <a:ext cx="23065664" cy="12434402"/>
          </a:xfrm>
          <a:custGeom>
            <a:avLst/>
            <a:gdLst/>
            <a:ahLst/>
            <a:cxnLst/>
            <a:rect r="r" b="b" t="t" l="l"/>
            <a:pathLst>
              <a:path h="12434402" w="23065664">
                <a:moveTo>
                  <a:pt x="0" y="0"/>
                </a:moveTo>
                <a:lnTo>
                  <a:pt x="23065663" y="0"/>
                </a:lnTo>
                <a:lnTo>
                  <a:pt x="23065663" y="12434402"/>
                </a:lnTo>
                <a:lnTo>
                  <a:pt x="0" y="1243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261994"/>
            <a:ext cx="6838624" cy="7996306"/>
          </a:xfrm>
          <a:custGeom>
            <a:avLst/>
            <a:gdLst/>
            <a:ahLst/>
            <a:cxnLst/>
            <a:rect r="r" b="b" t="t" l="l"/>
            <a:pathLst>
              <a:path h="7996306" w="6838624">
                <a:moveTo>
                  <a:pt x="0" y="0"/>
                </a:moveTo>
                <a:lnTo>
                  <a:pt x="6838624" y="0"/>
                </a:lnTo>
                <a:lnTo>
                  <a:pt x="6838624" y="7996306"/>
                </a:lnTo>
                <a:lnTo>
                  <a:pt x="0" y="79963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29" r="0" b="-32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380526" y="402258"/>
            <a:ext cx="7439197" cy="4176971"/>
          </a:xfrm>
          <a:custGeom>
            <a:avLst/>
            <a:gdLst/>
            <a:ahLst/>
            <a:cxnLst/>
            <a:rect r="r" b="b" t="t" l="l"/>
            <a:pathLst>
              <a:path h="4176971" w="7439197">
                <a:moveTo>
                  <a:pt x="0" y="0"/>
                </a:moveTo>
                <a:lnTo>
                  <a:pt x="7439196" y="0"/>
                </a:lnTo>
                <a:lnTo>
                  <a:pt x="7439196" y="4176971"/>
                </a:lnTo>
                <a:lnTo>
                  <a:pt x="0" y="41769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380526" y="4750551"/>
            <a:ext cx="7439197" cy="5027871"/>
          </a:xfrm>
          <a:custGeom>
            <a:avLst/>
            <a:gdLst/>
            <a:ahLst/>
            <a:cxnLst/>
            <a:rect r="r" b="b" t="t" l="l"/>
            <a:pathLst>
              <a:path h="5027871" w="7439197">
                <a:moveTo>
                  <a:pt x="0" y="0"/>
                </a:moveTo>
                <a:lnTo>
                  <a:pt x="7439196" y="0"/>
                </a:lnTo>
                <a:lnTo>
                  <a:pt x="7439196" y="5027870"/>
                </a:lnTo>
                <a:lnTo>
                  <a:pt x="0" y="50278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34751" y="-950503"/>
            <a:ext cx="23065664" cy="12434402"/>
          </a:xfrm>
          <a:custGeom>
            <a:avLst/>
            <a:gdLst/>
            <a:ahLst/>
            <a:cxnLst/>
            <a:rect r="r" b="b" t="t" l="l"/>
            <a:pathLst>
              <a:path h="12434402" w="23065664">
                <a:moveTo>
                  <a:pt x="0" y="0"/>
                </a:moveTo>
                <a:lnTo>
                  <a:pt x="23065663" y="0"/>
                </a:lnTo>
                <a:lnTo>
                  <a:pt x="23065663" y="12434402"/>
                </a:lnTo>
                <a:lnTo>
                  <a:pt x="0" y="1243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53608" y="2586635"/>
            <a:ext cx="11888944" cy="6133937"/>
          </a:xfrm>
          <a:custGeom>
            <a:avLst/>
            <a:gdLst/>
            <a:ahLst/>
            <a:cxnLst/>
            <a:rect r="r" b="b" t="t" l="l"/>
            <a:pathLst>
              <a:path h="6133937" w="11888944">
                <a:moveTo>
                  <a:pt x="0" y="0"/>
                </a:moveTo>
                <a:lnTo>
                  <a:pt x="11888945" y="0"/>
                </a:lnTo>
                <a:lnTo>
                  <a:pt x="11888945" y="6133937"/>
                </a:lnTo>
                <a:lnTo>
                  <a:pt x="0" y="61339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88017" y="1019175"/>
            <a:ext cx="9220127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Integration Testing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21647" y="-2156625"/>
            <a:ext cx="18984399" cy="15982233"/>
          </a:xfrm>
          <a:custGeom>
            <a:avLst/>
            <a:gdLst/>
            <a:ahLst/>
            <a:cxnLst/>
            <a:rect r="r" b="b" t="t" l="l"/>
            <a:pathLst>
              <a:path h="15982233" w="18984399">
                <a:moveTo>
                  <a:pt x="0" y="0"/>
                </a:moveTo>
                <a:lnTo>
                  <a:pt x="18984399" y="0"/>
                </a:lnTo>
                <a:lnTo>
                  <a:pt x="18984399" y="15982233"/>
                </a:lnTo>
                <a:lnTo>
                  <a:pt x="0" y="15982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27233" y="2395442"/>
            <a:ext cx="2600748" cy="3125461"/>
          </a:xfrm>
          <a:custGeom>
            <a:avLst/>
            <a:gdLst/>
            <a:ahLst/>
            <a:cxnLst/>
            <a:rect r="r" b="b" t="t" l="l"/>
            <a:pathLst>
              <a:path h="3125461" w="2600748">
                <a:moveTo>
                  <a:pt x="0" y="0"/>
                </a:moveTo>
                <a:lnTo>
                  <a:pt x="2600748" y="0"/>
                </a:lnTo>
                <a:lnTo>
                  <a:pt x="2600748" y="3125460"/>
                </a:lnTo>
                <a:lnTo>
                  <a:pt x="0" y="3125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48870" y="3079123"/>
            <a:ext cx="3202837" cy="2576769"/>
          </a:xfrm>
          <a:custGeom>
            <a:avLst/>
            <a:gdLst/>
            <a:ahLst/>
            <a:cxnLst/>
            <a:rect r="r" b="b" t="t" l="l"/>
            <a:pathLst>
              <a:path h="2576769" w="3202837">
                <a:moveTo>
                  <a:pt x="0" y="0"/>
                </a:moveTo>
                <a:lnTo>
                  <a:pt x="3202837" y="0"/>
                </a:lnTo>
                <a:lnTo>
                  <a:pt x="3202837" y="2576769"/>
                </a:lnTo>
                <a:lnTo>
                  <a:pt x="0" y="25767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1825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499734" y="6486019"/>
            <a:ext cx="2788266" cy="2990734"/>
          </a:xfrm>
          <a:custGeom>
            <a:avLst/>
            <a:gdLst/>
            <a:ahLst/>
            <a:cxnLst/>
            <a:rect r="r" b="b" t="t" l="l"/>
            <a:pathLst>
              <a:path h="2990734" w="2788266">
                <a:moveTo>
                  <a:pt x="0" y="0"/>
                </a:moveTo>
                <a:lnTo>
                  <a:pt x="2788266" y="0"/>
                </a:lnTo>
                <a:lnTo>
                  <a:pt x="2788266" y="2990734"/>
                </a:lnTo>
                <a:lnTo>
                  <a:pt x="0" y="29907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79536" y="6552982"/>
            <a:ext cx="2057157" cy="3058760"/>
          </a:xfrm>
          <a:custGeom>
            <a:avLst/>
            <a:gdLst/>
            <a:ahLst/>
            <a:cxnLst/>
            <a:rect r="r" b="b" t="t" l="l"/>
            <a:pathLst>
              <a:path h="3058760" w="2057157">
                <a:moveTo>
                  <a:pt x="0" y="0"/>
                </a:moveTo>
                <a:lnTo>
                  <a:pt x="2057157" y="0"/>
                </a:lnTo>
                <a:lnTo>
                  <a:pt x="2057157" y="3058760"/>
                </a:lnTo>
                <a:lnTo>
                  <a:pt x="0" y="30587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7377" r="-32563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436059" y="2530169"/>
            <a:ext cx="2591922" cy="2639553"/>
          </a:xfrm>
          <a:custGeom>
            <a:avLst/>
            <a:gdLst/>
            <a:ahLst/>
            <a:cxnLst/>
            <a:rect r="r" b="b" t="t" l="l"/>
            <a:pathLst>
              <a:path h="2639553" w="2591922">
                <a:moveTo>
                  <a:pt x="0" y="0"/>
                </a:moveTo>
                <a:lnTo>
                  <a:pt x="2591922" y="0"/>
                </a:lnTo>
                <a:lnTo>
                  <a:pt x="2591922" y="2639553"/>
                </a:lnTo>
                <a:lnTo>
                  <a:pt x="0" y="26395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439395" y="2530169"/>
            <a:ext cx="2828718" cy="2880701"/>
          </a:xfrm>
          <a:custGeom>
            <a:avLst/>
            <a:gdLst/>
            <a:ahLst/>
            <a:cxnLst/>
            <a:rect r="r" b="b" t="t" l="l"/>
            <a:pathLst>
              <a:path h="2880701" w="2828718">
                <a:moveTo>
                  <a:pt x="0" y="0"/>
                </a:moveTo>
                <a:lnTo>
                  <a:pt x="2828719" y="0"/>
                </a:lnTo>
                <a:lnTo>
                  <a:pt x="2828719" y="2880701"/>
                </a:lnTo>
                <a:lnTo>
                  <a:pt x="0" y="28807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350118" y="6244871"/>
            <a:ext cx="2828718" cy="2880701"/>
          </a:xfrm>
          <a:custGeom>
            <a:avLst/>
            <a:gdLst/>
            <a:ahLst/>
            <a:cxnLst/>
            <a:rect r="r" b="b" t="t" l="l"/>
            <a:pathLst>
              <a:path h="2880701" w="2828718">
                <a:moveTo>
                  <a:pt x="0" y="0"/>
                </a:moveTo>
                <a:lnTo>
                  <a:pt x="2828718" y="0"/>
                </a:lnTo>
                <a:lnTo>
                  <a:pt x="2828718" y="2880701"/>
                </a:lnTo>
                <a:lnTo>
                  <a:pt x="0" y="28807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5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193755" y="6244871"/>
            <a:ext cx="2828718" cy="2880701"/>
          </a:xfrm>
          <a:custGeom>
            <a:avLst/>
            <a:gdLst/>
            <a:ahLst/>
            <a:cxnLst/>
            <a:rect r="r" b="b" t="t" l="l"/>
            <a:pathLst>
              <a:path h="2880701" w="2828718">
                <a:moveTo>
                  <a:pt x="0" y="0"/>
                </a:moveTo>
                <a:lnTo>
                  <a:pt x="2828719" y="0"/>
                </a:lnTo>
                <a:lnTo>
                  <a:pt x="2828719" y="2880701"/>
                </a:lnTo>
                <a:lnTo>
                  <a:pt x="0" y="288070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55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714707" y="2217515"/>
            <a:ext cx="2470986" cy="2516392"/>
          </a:xfrm>
          <a:custGeom>
            <a:avLst/>
            <a:gdLst/>
            <a:ahLst/>
            <a:cxnLst/>
            <a:rect r="r" b="b" t="t" l="l"/>
            <a:pathLst>
              <a:path h="2516392" w="2470986">
                <a:moveTo>
                  <a:pt x="0" y="0"/>
                </a:moveTo>
                <a:lnTo>
                  <a:pt x="2470986" y="0"/>
                </a:lnTo>
                <a:lnTo>
                  <a:pt x="2470986" y="2516392"/>
                </a:lnTo>
                <a:lnTo>
                  <a:pt x="0" y="251639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31425" y="5520902"/>
            <a:ext cx="883755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Project Limitation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944225" y="2808961"/>
            <a:ext cx="2011950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59"/>
              </a:lnSpc>
            </a:pPr>
            <a:r>
              <a:rPr lang="en-US" sz="8799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049821" y="7432809"/>
            <a:ext cx="580075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By: Almaha abdulwahab 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34751" y="-950503"/>
            <a:ext cx="23065664" cy="12434402"/>
          </a:xfrm>
          <a:custGeom>
            <a:avLst/>
            <a:gdLst/>
            <a:ahLst/>
            <a:cxnLst/>
            <a:rect r="r" b="b" t="t" l="l"/>
            <a:pathLst>
              <a:path h="12434402" w="23065664">
                <a:moveTo>
                  <a:pt x="0" y="0"/>
                </a:moveTo>
                <a:lnTo>
                  <a:pt x="23065663" y="0"/>
                </a:lnTo>
                <a:lnTo>
                  <a:pt x="23065663" y="12434402"/>
                </a:lnTo>
                <a:lnTo>
                  <a:pt x="0" y="1243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8495" y="928572"/>
            <a:ext cx="2600748" cy="3125461"/>
          </a:xfrm>
          <a:custGeom>
            <a:avLst/>
            <a:gdLst/>
            <a:ahLst/>
            <a:cxnLst/>
            <a:rect r="r" b="b" t="t" l="l"/>
            <a:pathLst>
              <a:path h="3125461" w="2600748">
                <a:moveTo>
                  <a:pt x="0" y="0"/>
                </a:moveTo>
                <a:lnTo>
                  <a:pt x="2600748" y="0"/>
                </a:lnTo>
                <a:lnTo>
                  <a:pt x="2600748" y="3125460"/>
                </a:lnTo>
                <a:lnTo>
                  <a:pt x="0" y="3125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5120954"/>
            <a:ext cx="3202837" cy="2576769"/>
          </a:xfrm>
          <a:custGeom>
            <a:avLst/>
            <a:gdLst/>
            <a:ahLst/>
            <a:cxnLst/>
            <a:rect r="r" b="b" t="t" l="l"/>
            <a:pathLst>
              <a:path h="2576769" w="3202837">
                <a:moveTo>
                  <a:pt x="0" y="0"/>
                </a:moveTo>
                <a:lnTo>
                  <a:pt x="3202837" y="0"/>
                </a:lnTo>
                <a:lnTo>
                  <a:pt x="3202837" y="2576769"/>
                </a:lnTo>
                <a:lnTo>
                  <a:pt x="0" y="25767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1825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7321" y="1063299"/>
            <a:ext cx="2591922" cy="2639553"/>
          </a:xfrm>
          <a:custGeom>
            <a:avLst/>
            <a:gdLst/>
            <a:ahLst/>
            <a:cxnLst/>
            <a:rect r="r" b="b" t="t" l="l"/>
            <a:pathLst>
              <a:path h="2639553" w="2591922">
                <a:moveTo>
                  <a:pt x="0" y="0"/>
                </a:moveTo>
                <a:lnTo>
                  <a:pt x="2591922" y="0"/>
                </a:lnTo>
                <a:lnTo>
                  <a:pt x="2591922" y="2639553"/>
                </a:lnTo>
                <a:lnTo>
                  <a:pt x="0" y="26395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0525" y="4572000"/>
            <a:ext cx="2828718" cy="2880701"/>
          </a:xfrm>
          <a:custGeom>
            <a:avLst/>
            <a:gdLst/>
            <a:ahLst/>
            <a:cxnLst/>
            <a:rect r="r" b="b" t="t" l="l"/>
            <a:pathLst>
              <a:path h="2880701" w="2828718">
                <a:moveTo>
                  <a:pt x="0" y="0"/>
                </a:moveTo>
                <a:lnTo>
                  <a:pt x="2828718" y="0"/>
                </a:lnTo>
                <a:lnTo>
                  <a:pt x="2828718" y="2880701"/>
                </a:lnTo>
                <a:lnTo>
                  <a:pt x="0" y="28807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02510" y="3702852"/>
            <a:ext cx="16885490" cy="182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8"/>
              </a:lnSpc>
              <a:spcBef>
                <a:spcPct val="0"/>
              </a:spcBef>
            </a:pPr>
            <a:r>
              <a:rPr lang="en-US" b="true" sz="404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We used a small scope of around 50 signs only.</a:t>
            </a:r>
          </a:p>
          <a:p>
            <a:pPr algn="ctr">
              <a:lnSpc>
                <a:spcPts val="4848"/>
              </a:lnSpc>
              <a:spcBef>
                <a:spcPct val="0"/>
              </a:spcBef>
            </a:pPr>
            <a:r>
              <a:rPr lang="en-US" b="true" sz="404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However, many other important words are used in dental clinics that are not included in our system.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288963" y="830636"/>
            <a:ext cx="1925003" cy="1960378"/>
          </a:xfrm>
          <a:custGeom>
            <a:avLst/>
            <a:gdLst/>
            <a:ahLst/>
            <a:cxnLst/>
            <a:rect r="r" b="b" t="t" l="l"/>
            <a:pathLst>
              <a:path h="1960378" w="1925003">
                <a:moveTo>
                  <a:pt x="0" y="0"/>
                </a:moveTo>
                <a:lnTo>
                  <a:pt x="1925002" y="0"/>
                </a:lnTo>
                <a:lnTo>
                  <a:pt x="1925002" y="1960378"/>
                </a:lnTo>
                <a:lnTo>
                  <a:pt x="0" y="19603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657673" y="1417266"/>
            <a:ext cx="1187582" cy="787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3"/>
              </a:lnSpc>
            </a:pPr>
            <a:r>
              <a:rPr lang="en-US" sz="5194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34751" y="-950503"/>
            <a:ext cx="23065664" cy="12434402"/>
          </a:xfrm>
          <a:custGeom>
            <a:avLst/>
            <a:gdLst/>
            <a:ahLst/>
            <a:cxnLst/>
            <a:rect r="r" b="b" t="t" l="l"/>
            <a:pathLst>
              <a:path h="12434402" w="23065664">
                <a:moveTo>
                  <a:pt x="0" y="0"/>
                </a:moveTo>
                <a:lnTo>
                  <a:pt x="23065663" y="0"/>
                </a:lnTo>
                <a:lnTo>
                  <a:pt x="23065663" y="12434402"/>
                </a:lnTo>
                <a:lnTo>
                  <a:pt x="0" y="1243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8495" y="928572"/>
            <a:ext cx="2600748" cy="3125461"/>
          </a:xfrm>
          <a:custGeom>
            <a:avLst/>
            <a:gdLst/>
            <a:ahLst/>
            <a:cxnLst/>
            <a:rect r="r" b="b" t="t" l="l"/>
            <a:pathLst>
              <a:path h="3125461" w="2600748">
                <a:moveTo>
                  <a:pt x="0" y="0"/>
                </a:moveTo>
                <a:lnTo>
                  <a:pt x="2600748" y="0"/>
                </a:lnTo>
                <a:lnTo>
                  <a:pt x="2600748" y="3125460"/>
                </a:lnTo>
                <a:lnTo>
                  <a:pt x="0" y="3125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5120954"/>
            <a:ext cx="3202837" cy="2576769"/>
          </a:xfrm>
          <a:custGeom>
            <a:avLst/>
            <a:gdLst/>
            <a:ahLst/>
            <a:cxnLst/>
            <a:rect r="r" b="b" t="t" l="l"/>
            <a:pathLst>
              <a:path h="2576769" w="3202837">
                <a:moveTo>
                  <a:pt x="0" y="0"/>
                </a:moveTo>
                <a:lnTo>
                  <a:pt x="3202837" y="0"/>
                </a:lnTo>
                <a:lnTo>
                  <a:pt x="3202837" y="2576769"/>
                </a:lnTo>
                <a:lnTo>
                  <a:pt x="0" y="25767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1825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7321" y="1063299"/>
            <a:ext cx="2591922" cy="2639553"/>
          </a:xfrm>
          <a:custGeom>
            <a:avLst/>
            <a:gdLst/>
            <a:ahLst/>
            <a:cxnLst/>
            <a:rect r="r" b="b" t="t" l="l"/>
            <a:pathLst>
              <a:path h="2639553" w="2591922">
                <a:moveTo>
                  <a:pt x="0" y="0"/>
                </a:moveTo>
                <a:lnTo>
                  <a:pt x="2591922" y="0"/>
                </a:lnTo>
                <a:lnTo>
                  <a:pt x="2591922" y="2639553"/>
                </a:lnTo>
                <a:lnTo>
                  <a:pt x="0" y="26395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0525" y="4572000"/>
            <a:ext cx="2828718" cy="2880701"/>
          </a:xfrm>
          <a:custGeom>
            <a:avLst/>
            <a:gdLst/>
            <a:ahLst/>
            <a:cxnLst/>
            <a:rect r="r" b="b" t="t" l="l"/>
            <a:pathLst>
              <a:path h="2880701" w="2828718">
                <a:moveTo>
                  <a:pt x="0" y="0"/>
                </a:moveTo>
                <a:lnTo>
                  <a:pt x="2828718" y="0"/>
                </a:lnTo>
                <a:lnTo>
                  <a:pt x="2828718" y="2880701"/>
                </a:lnTo>
                <a:lnTo>
                  <a:pt x="0" y="28807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02510" y="3702852"/>
            <a:ext cx="16885490" cy="243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8"/>
              </a:lnSpc>
            </a:pPr>
            <a:r>
              <a:rPr lang="en-US" sz="404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Our application uses the camera to detect signs.</a:t>
            </a:r>
          </a:p>
          <a:p>
            <a:pPr algn="ctr">
              <a:lnSpc>
                <a:spcPts val="4848"/>
              </a:lnSpc>
            </a:pPr>
            <a:r>
              <a:rPr lang="en-US" sz="404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But since we trained the model with only two people, the accuracy is low when other users try it.</a:t>
            </a:r>
          </a:p>
          <a:p>
            <a:pPr algn="ctr">
              <a:lnSpc>
                <a:spcPts val="4848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288963" y="830636"/>
            <a:ext cx="1925003" cy="1960378"/>
          </a:xfrm>
          <a:custGeom>
            <a:avLst/>
            <a:gdLst/>
            <a:ahLst/>
            <a:cxnLst/>
            <a:rect r="r" b="b" t="t" l="l"/>
            <a:pathLst>
              <a:path h="1960378" w="1925003">
                <a:moveTo>
                  <a:pt x="0" y="0"/>
                </a:moveTo>
                <a:lnTo>
                  <a:pt x="1925002" y="0"/>
                </a:lnTo>
                <a:lnTo>
                  <a:pt x="1925002" y="1960378"/>
                </a:lnTo>
                <a:lnTo>
                  <a:pt x="0" y="19603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657673" y="1417266"/>
            <a:ext cx="1187582" cy="787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3"/>
              </a:lnSpc>
            </a:pPr>
            <a:r>
              <a:rPr lang="en-US" sz="5194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34751" y="-950503"/>
            <a:ext cx="23065664" cy="12434402"/>
          </a:xfrm>
          <a:custGeom>
            <a:avLst/>
            <a:gdLst/>
            <a:ahLst/>
            <a:cxnLst/>
            <a:rect r="r" b="b" t="t" l="l"/>
            <a:pathLst>
              <a:path h="12434402" w="23065664">
                <a:moveTo>
                  <a:pt x="0" y="0"/>
                </a:moveTo>
                <a:lnTo>
                  <a:pt x="23065663" y="0"/>
                </a:lnTo>
                <a:lnTo>
                  <a:pt x="23065663" y="12434402"/>
                </a:lnTo>
                <a:lnTo>
                  <a:pt x="0" y="1243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8495" y="928572"/>
            <a:ext cx="2600748" cy="3125461"/>
          </a:xfrm>
          <a:custGeom>
            <a:avLst/>
            <a:gdLst/>
            <a:ahLst/>
            <a:cxnLst/>
            <a:rect r="r" b="b" t="t" l="l"/>
            <a:pathLst>
              <a:path h="3125461" w="2600748">
                <a:moveTo>
                  <a:pt x="0" y="0"/>
                </a:moveTo>
                <a:lnTo>
                  <a:pt x="2600748" y="0"/>
                </a:lnTo>
                <a:lnTo>
                  <a:pt x="2600748" y="3125460"/>
                </a:lnTo>
                <a:lnTo>
                  <a:pt x="0" y="3125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5120954"/>
            <a:ext cx="3202837" cy="2576769"/>
          </a:xfrm>
          <a:custGeom>
            <a:avLst/>
            <a:gdLst/>
            <a:ahLst/>
            <a:cxnLst/>
            <a:rect r="r" b="b" t="t" l="l"/>
            <a:pathLst>
              <a:path h="2576769" w="3202837">
                <a:moveTo>
                  <a:pt x="0" y="0"/>
                </a:moveTo>
                <a:lnTo>
                  <a:pt x="3202837" y="0"/>
                </a:lnTo>
                <a:lnTo>
                  <a:pt x="3202837" y="2576769"/>
                </a:lnTo>
                <a:lnTo>
                  <a:pt x="0" y="25767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1825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7321" y="1063299"/>
            <a:ext cx="2591922" cy="2639553"/>
          </a:xfrm>
          <a:custGeom>
            <a:avLst/>
            <a:gdLst/>
            <a:ahLst/>
            <a:cxnLst/>
            <a:rect r="r" b="b" t="t" l="l"/>
            <a:pathLst>
              <a:path h="2639553" w="2591922">
                <a:moveTo>
                  <a:pt x="0" y="0"/>
                </a:moveTo>
                <a:lnTo>
                  <a:pt x="2591922" y="0"/>
                </a:lnTo>
                <a:lnTo>
                  <a:pt x="2591922" y="2639553"/>
                </a:lnTo>
                <a:lnTo>
                  <a:pt x="0" y="26395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0525" y="4572000"/>
            <a:ext cx="2828718" cy="2880701"/>
          </a:xfrm>
          <a:custGeom>
            <a:avLst/>
            <a:gdLst/>
            <a:ahLst/>
            <a:cxnLst/>
            <a:rect r="r" b="b" t="t" l="l"/>
            <a:pathLst>
              <a:path h="2880701" w="2828718">
                <a:moveTo>
                  <a:pt x="0" y="0"/>
                </a:moveTo>
                <a:lnTo>
                  <a:pt x="2828718" y="0"/>
                </a:lnTo>
                <a:lnTo>
                  <a:pt x="2828718" y="2880701"/>
                </a:lnTo>
                <a:lnTo>
                  <a:pt x="0" y="28807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26942" y="3702852"/>
            <a:ext cx="14436626" cy="243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8"/>
              </a:lnSpc>
            </a:pPr>
            <a:r>
              <a:rPr lang="en-US" sz="404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We planned to convert the sign</a:t>
            </a:r>
            <a:r>
              <a:rPr lang="en-US" sz="404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into voice,</a:t>
            </a:r>
          </a:p>
          <a:p>
            <a:pPr algn="ctr">
              <a:lnSpc>
                <a:spcPts val="4848"/>
              </a:lnSpc>
            </a:pPr>
            <a:r>
              <a:rPr lang="en-US" sz="404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but the voice feature did not work in the final version.</a:t>
            </a:r>
          </a:p>
          <a:p>
            <a:pPr algn="ctr">
              <a:lnSpc>
                <a:spcPts val="4848"/>
              </a:lnSpc>
            </a:pPr>
          </a:p>
          <a:p>
            <a:pPr algn="ctr">
              <a:lnSpc>
                <a:spcPts val="4848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288963" y="830636"/>
            <a:ext cx="1925003" cy="1960378"/>
          </a:xfrm>
          <a:custGeom>
            <a:avLst/>
            <a:gdLst/>
            <a:ahLst/>
            <a:cxnLst/>
            <a:rect r="r" b="b" t="t" l="l"/>
            <a:pathLst>
              <a:path h="1960378" w="1925003">
                <a:moveTo>
                  <a:pt x="0" y="0"/>
                </a:moveTo>
                <a:lnTo>
                  <a:pt x="1925002" y="0"/>
                </a:lnTo>
                <a:lnTo>
                  <a:pt x="1925002" y="1960378"/>
                </a:lnTo>
                <a:lnTo>
                  <a:pt x="0" y="19603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657673" y="1417266"/>
            <a:ext cx="1187582" cy="787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3"/>
              </a:lnSpc>
            </a:pPr>
            <a:r>
              <a:rPr lang="en-US" sz="5194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34751" y="-950503"/>
            <a:ext cx="23065664" cy="12434402"/>
          </a:xfrm>
          <a:custGeom>
            <a:avLst/>
            <a:gdLst/>
            <a:ahLst/>
            <a:cxnLst/>
            <a:rect r="r" b="b" t="t" l="l"/>
            <a:pathLst>
              <a:path h="12434402" w="23065664">
                <a:moveTo>
                  <a:pt x="0" y="0"/>
                </a:moveTo>
                <a:lnTo>
                  <a:pt x="23065663" y="0"/>
                </a:lnTo>
                <a:lnTo>
                  <a:pt x="23065663" y="12434402"/>
                </a:lnTo>
                <a:lnTo>
                  <a:pt x="0" y="1243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8495" y="928572"/>
            <a:ext cx="2600748" cy="3125461"/>
          </a:xfrm>
          <a:custGeom>
            <a:avLst/>
            <a:gdLst/>
            <a:ahLst/>
            <a:cxnLst/>
            <a:rect r="r" b="b" t="t" l="l"/>
            <a:pathLst>
              <a:path h="3125461" w="2600748">
                <a:moveTo>
                  <a:pt x="0" y="0"/>
                </a:moveTo>
                <a:lnTo>
                  <a:pt x="2600748" y="0"/>
                </a:lnTo>
                <a:lnTo>
                  <a:pt x="2600748" y="3125460"/>
                </a:lnTo>
                <a:lnTo>
                  <a:pt x="0" y="3125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5120954"/>
            <a:ext cx="3202837" cy="2576769"/>
          </a:xfrm>
          <a:custGeom>
            <a:avLst/>
            <a:gdLst/>
            <a:ahLst/>
            <a:cxnLst/>
            <a:rect r="r" b="b" t="t" l="l"/>
            <a:pathLst>
              <a:path h="2576769" w="3202837">
                <a:moveTo>
                  <a:pt x="0" y="0"/>
                </a:moveTo>
                <a:lnTo>
                  <a:pt x="3202837" y="0"/>
                </a:lnTo>
                <a:lnTo>
                  <a:pt x="3202837" y="2576769"/>
                </a:lnTo>
                <a:lnTo>
                  <a:pt x="0" y="25767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1825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7321" y="1063299"/>
            <a:ext cx="2591922" cy="2639553"/>
          </a:xfrm>
          <a:custGeom>
            <a:avLst/>
            <a:gdLst/>
            <a:ahLst/>
            <a:cxnLst/>
            <a:rect r="r" b="b" t="t" l="l"/>
            <a:pathLst>
              <a:path h="2639553" w="2591922">
                <a:moveTo>
                  <a:pt x="0" y="0"/>
                </a:moveTo>
                <a:lnTo>
                  <a:pt x="2591922" y="0"/>
                </a:lnTo>
                <a:lnTo>
                  <a:pt x="2591922" y="2639553"/>
                </a:lnTo>
                <a:lnTo>
                  <a:pt x="0" y="26395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0525" y="4572000"/>
            <a:ext cx="2828718" cy="2880701"/>
          </a:xfrm>
          <a:custGeom>
            <a:avLst/>
            <a:gdLst/>
            <a:ahLst/>
            <a:cxnLst/>
            <a:rect r="r" b="b" t="t" l="l"/>
            <a:pathLst>
              <a:path h="2880701" w="2828718">
                <a:moveTo>
                  <a:pt x="0" y="0"/>
                </a:moveTo>
                <a:lnTo>
                  <a:pt x="2828718" y="0"/>
                </a:lnTo>
                <a:lnTo>
                  <a:pt x="2828718" y="2880701"/>
                </a:lnTo>
                <a:lnTo>
                  <a:pt x="0" y="28807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02510" y="3702852"/>
            <a:ext cx="16885490" cy="304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8"/>
              </a:lnSpc>
            </a:pPr>
            <a:r>
              <a:rPr lang="en-US" sz="404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The camera needs good lighting and</a:t>
            </a:r>
            <a:r>
              <a:rPr lang="en-US" sz="404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a clear background.</a:t>
            </a:r>
          </a:p>
          <a:p>
            <a:pPr algn="ctr">
              <a:lnSpc>
                <a:spcPts val="4848"/>
              </a:lnSpc>
            </a:pPr>
            <a:r>
              <a:rPr lang="en-US" sz="404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If the place is too dark or messy, the app may not detect the sign correctly.</a:t>
            </a:r>
          </a:p>
          <a:p>
            <a:pPr algn="ctr">
              <a:lnSpc>
                <a:spcPts val="4848"/>
              </a:lnSpc>
            </a:pPr>
          </a:p>
          <a:p>
            <a:pPr algn="ctr">
              <a:lnSpc>
                <a:spcPts val="4848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288963" y="830636"/>
            <a:ext cx="1925003" cy="1960378"/>
          </a:xfrm>
          <a:custGeom>
            <a:avLst/>
            <a:gdLst/>
            <a:ahLst/>
            <a:cxnLst/>
            <a:rect r="r" b="b" t="t" l="l"/>
            <a:pathLst>
              <a:path h="1960378" w="1925003">
                <a:moveTo>
                  <a:pt x="0" y="0"/>
                </a:moveTo>
                <a:lnTo>
                  <a:pt x="1925002" y="0"/>
                </a:lnTo>
                <a:lnTo>
                  <a:pt x="1925002" y="1960378"/>
                </a:lnTo>
                <a:lnTo>
                  <a:pt x="0" y="19603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657673" y="1417266"/>
            <a:ext cx="1187582" cy="787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3"/>
              </a:lnSpc>
            </a:pPr>
            <a:r>
              <a:rPr lang="en-US" sz="5194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21647" y="-2156625"/>
            <a:ext cx="18984399" cy="15982233"/>
          </a:xfrm>
          <a:custGeom>
            <a:avLst/>
            <a:gdLst/>
            <a:ahLst/>
            <a:cxnLst/>
            <a:rect r="r" b="b" t="t" l="l"/>
            <a:pathLst>
              <a:path h="15982233" w="18984399">
                <a:moveTo>
                  <a:pt x="0" y="0"/>
                </a:moveTo>
                <a:lnTo>
                  <a:pt x="18984399" y="0"/>
                </a:lnTo>
                <a:lnTo>
                  <a:pt x="18984399" y="15982233"/>
                </a:lnTo>
                <a:lnTo>
                  <a:pt x="0" y="15982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27233" y="2395442"/>
            <a:ext cx="2600748" cy="3125461"/>
          </a:xfrm>
          <a:custGeom>
            <a:avLst/>
            <a:gdLst/>
            <a:ahLst/>
            <a:cxnLst/>
            <a:rect r="r" b="b" t="t" l="l"/>
            <a:pathLst>
              <a:path h="3125461" w="2600748">
                <a:moveTo>
                  <a:pt x="0" y="0"/>
                </a:moveTo>
                <a:lnTo>
                  <a:pt x="2600748" y="0"/>
                </a:lnTo>
                <a:lnTo>
                  <a:pt x="2600748" y="3125460"/>
                </a:lnTo>
                <a:lnTo>
                  <a:pt x="0" y="3125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48870" y="3079123"/>
            <a:ext cx="3202837" cy="2576769"/>
          </a:xfrm>
          <a:custGeom>
            <a:avLst/>
            <a:gdLst/>
            <a:ahLst/>
            <a:cxnLst/>
            <a:rect r="r" b="b" t="t" l="l"/>
            <a:pathLst>
              <a:path h="2576769" w="3202837">
                <a:moveTo>
                  <a:pt x="0" y="0"/>
                </a:moveTo>
                <a:lnTo>
                  <a:pt x="3202837" y="0"/>
                </a:lnTo>
                <a:lnTo>
                  <a:pt x="3202837" y="2576769"/>
                </a:lnTo>
                <a:lnTo>
                  <a:pt x="0" y="25767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1825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499734" y="6486019"/>
            <a:ext cx="2788266" cy="2990734"/>
          </a:xfrm>
          <a:custGeom>
            <a:avLst/>
            <a:gdLst/>
            <a:ahLst/>
            <a:cxnLst/>
            <a:rect r="r" b="b" t="t" l="l"/>
            <a:pathLst>
              <a:path h="2990734" w="2788266">
                <a:moveTo>
                  <a:pt x="0" y="0"/>
                </a:moveTo>
                <a:lnTo>
                  <a:pt x="2788266" y="0"/>
                </a:lnTo>
                <a:lnTo>
                  <a:pt x="2788266" y="2990734"/>
                </a:lnTo>
                <a:lnTo>
                  <a:pt x="0" y="29907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79536" y="6552982"/>
            <a:ext cx="2057157" cy="3058760"/>
          </a:xfrm>
          <a:custGeom>
            <a:avLst/>
            <a:gdLst/>
            <a:ahLst/>
            <a:cxnLst/>
            <a:rect r="r" b="b" t="t" l="l"/>
            <a:pathLst>
              <a:path h="3058760" w="2057157">
                <a:moveTo>
                  <a:pt x="0" y="0"/>
                </a:moveTo>
                <a:lnTo>
                  <a:pt x="2057157" y="0"/>
                </a:lnTo>
                <a:lnTo>
                  <a:pt x="2057157" y="3058760"/>
                </a:lnTo>
                <a:lnTo>
                  <a:pt x="0" y="30587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7377" r="-32563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436059" y="2530169"/>
            <a:ext cx="2591922" cy="2639553"/>
          </a:xfrm>
          <a:custGeom>
            <a:avLst/>
            <a:gdLst/>
            <a:ahLst/>
            <a:cxnLst/>
            <a:rect r="r" b="b" t="t" l="l"/>
            <a:pathLst>
              <a:path h="2639553" w="2591922">
                <a:moveTo>
                  <a:pt x="0" y="0"/>
                </a:moveTo>
                <a:lnTo>
                  <a:pt x="2591922" y="0"/>
                </a:lnTo>
                <a:lnTo>
                  <a:pt x="2591922" y="2639553"/>
                </a:lnTo>
                <a:lnTo>
                  <a:pt x="0" y="26395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439395" y="2530169"/>
            <a:ext cx="2828718" cy="2880701"/>
          </a:xfrm>
          <a:custGeom>
            <a:avLst/>
            <a:gdLst/>
            <a:ahLst/>
            <a:cxnLst/>
            <a:rect r="r" b="b" t="t" l="l"/>
            <a:pathLst>
              <a:path h="2880701" w="2828718">
                <a:moveTo>
                  <a:pt x="0" y="0"/>
                </a:moveTo>
                <a:lnTo>
                  <a:pt x="2828719" y="0"/>
                </a:lnTo>
                <a:lnTo>
                  <a:pt x="2828719" y="2880701"/>
                </a:lnTo>
                <a:lnTo>
                  <a:pt x="0" y="28807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350118" y="6244871"/>
            <a:ext cx="2828718" cy="2880701"/>
          </a:xfrm>
          <a:custGeom>
            <a:avLst/>
            <a:gdLst/>
            <a:ahLst/>
            <a:cxnLst/>
            <a:rect r="r" b="b" t="t" l="l"/>
            <a:pathLst>
              <a:path h="2880701" w="2828718">
                <a:moveTo>
                  <a:pt x="0" y="0"/>
                </a:moveTo>
                <a:lnTo>
                  <a:pt x="2828718" y="0"/>
                </a:lnTo>
                <a:lnTo>
                  <a:pt x="2828718" y="2880701"/>
                </a:lnTo>
                <a:lnTo>
                  <a:pt x="0" y="28807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5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193755" y="6244871"/>
            <a:ext cx="2828718" cy="2880701"/>
          </a:xfrm>
          <a:custGeom>
            <a:avLst/>
            <a:gdLst/>
            <a:ahLst/>
            <a:cxnLst/>
            <a:rect r="r" b="b" t="t" l="l"/>
            <a:pathLst>
              <a:path h="2880701" w="2828718">
                <a:moveTo>
                  <a:pt x="0" y="0"/>
                </a:moveTo>
                <a:lnTo>
                  <a:pt x="2828719" y="0"/>
                </a:lnTo>
                <a:lnTo>
                  <a:pt x="2828719" y="2880701"/>
                </a:lnTo>
                <a:lnTo>
                  <a:pt x="0" y="288070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55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714707" y="2217515"/>
            <a:ext cx="2470986" cy="2516392"/>
          </a:xfrm>
          <a:custGeom>
            <a:avLst/>
            <a:gdLst/>
            <a:ahLst/>
            <a:cxnLst/>
            <a:rect r="r" b="b" t="t" l="l"/>
            <a:pathLst>
              <a:path h="2516392" w="2470986">
                <a:moveTo>
                  <a:pt x="0" y="0"/>
                </a:moveTo>
                <a:lnTo>
                  <a:pt x="2470986" y="0"/>
                </a:lnTo>
                <a:lnTo>
                  <a:pt x="2470986" y="2516392"/>
                </a:lnTo>
                <a:lnTo>
                  <a:pt x="0" y="251639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31425" y="5520902"/>
            <a:ext cx="883755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Future Work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944225" y="2808961"/>
            <a:ext cx="2011950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59"/>
              </a:lnSpc>
            </a:pPr>
            <a:r>
              <a:rPr lang="en-US" sz="8799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049821" y="7170872"/>
            <a:ext cx="580075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By: Almaha abdulwahab 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34751" y="-950503"/>
            <a:ext cx="23065664" cy="12434402"/>
          </a:xfrm>
          <a:custGeom>
            <a:avLst/>
            <a:gdLst/>
            <a:ahLst/>
            <a:cxnLst/>
            <a:rect r="r" b="b" t="t" l="l"/>
            <a:pathLst>
              <a:path h="12434402" w="23065664">
                <a:moveTo>
                  <a:pt x="0" y="0"/>
                </a:moveTo>
                <a:lnTo>
                  <a:pt x="23065663" y="0"/>
                </a:lnTo>
                <a:lnTo>
                  <a:pt x="23065663" y="12434402"/>
                </a:lnTo>
                <a:lnTo>
                  <a:pt x="0" y="1243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8495" y="928572"/>
            <a:ext cx="2600748" cy="3125461"/>
          </a:xfrm>
          <a:custGeom>
            <a:avLst/>
            <a:gdLst/>
            <a:ahLst/>
            <a:cxnLst/>
            <a:rect r="r" b="b" t="t" l="l"/>
            <a:pathLst>
              <a:path h="3125461" w="2600748">
                <a:moveTo>
                  <a:pt x="0" y="0"/>
                </a:moveTo>
                <a:lnTo>
                  <a:pt x="2600748" y="0"/>
                </a:lnTo>
                <a:lnTo>
                  <a:pt x="2600748" y="3125460"/>
                </a:lnTo>
                <a:lnTo>
                  <a:pt x="0" y="3125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5120954"/>
            <a:ext cx="3202837" cy="2576769"/>
          </a:xfrm>
          <a:custGeom>
            <a:avLst/>
            <a:gdLst/>
            <a:ahLst/>
            <a:cxnLst/>
            <a:rect r="r" b="b" t="t" l="l"/>
            <a:pathLst>
              <a:path h="2576769" w="3202837">
                <a:moveTo>
                  <a:pt x="0" y="0"/>
                </a:moveTo>
                <a:lnTo>
                  <a:pt x="3202837" y="0"/>
                </a:lnTo>
                <a:lnTo>
                  <a:pt x="3202837" y="2576769"/>
                </a:lnTo>
                <a:lnTo>
                  <a:pt x="0" y="25767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1825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7321" y="1063299"/>
            <a:ext cx="2591922" cy="2639553"/>
          </a:xfrm>
          <a:custGeom>
            <a:avLst/>
            <a:gdLst/>
            <a:ahLst/>
            <a:cxnLst/>
            <a:rect r="r" b="b" t="t" l="l"/>
            <a:pathLst>
              <a:path h="2639553" w="2591922">
                <a:moveTo>
                  <a:pt x="0" y="0"/>
                </a:moveTo>
                <a:lnTo>
                  <a:pt x="2591922" y="0"/>
                </a:lnTo>
                <a:lnTo>
                  <a:pt x="2591922" y="2639553"/>
                </a:lnTo>
                <a:lnTo>
                  <a:pt x="0" y="26395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0525" y="4572000"/>
            <a:ext cx="2828718" cy="2880701"/>
          </a:xfrm>
          <a:custGeom>
            <a:avLst/>
            <a:gdLst/>
            <a:ahLst/>
            <a:cxnLst/>
            <a:rect r="r" b="b" t="t" l="l"/>
            <a:pathLst>
              <a:path h="2880701" w="2828718">
                <a:moveTo>
                  <a:pt x="0" y="0"/>
                </a:moveTo>
                <a:lnTo>
                  <a:pt x="2828718" y="0"/>
                </a:lnTo>
                <a:lnTo>
                  <a:pt x="2828718" y="2880701"/>
                </a:lnTo>
                <a:lnTo>
                  <a:pt x="0" y="28807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75573" y="3864043"/>
            <a:ext cx="16366780" cy="2814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2"/>
              </a:lnSpc>
            </a:pPr>
            <a:r>
              <a:rPr lang="en-US" sz="3743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We plan to increase the scope of our app.</a:t>
            </a:r>
          </a:p>
          <a:p>
            <a:pPr algn="ctr">
              <a:lnSpc>
                <a:spcPts val="4492"/>
              </a:lnSpc>
            </a:pPr>
            <a:r>
              <a:rPr lang="en-US" sz="3743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It will not be limited to dental</a:t>
            </a:r>
            <a:r>
              <a:rPr lang="en-US" sz="3743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clinics only, but can be used in other medical fields too.</a:t>
            </a:r>
          </a:p>
          <a:p>
            <a:pPr algn="ctr">
              <a:lnSpc>
                <a:spcPts val="4492"/>
              </a:lnSpc>
            </a:pPr>
          </a:p>
          <a:p>
            <a:pPr algn="ctr">
              <a:lnSpc>
                <a:spcPts val="4492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288963" y="830636"/>
            <a:ext cx="1925003" cy="1960378"/>
          </a:xfrm>
          <a:custGeom>
            <a:avLst/>
            <a:gdLst/>
            <a:ahLst/>
            <a:cxnLst/>
            <a:rect r="r" b="b" t="t" l="l"/>
            <a:pathLst>
              <a:path h="1960378" w="1925003">
                <a:moveTo>
                  <a:pt x="0" y="0"/>
                </a:moveTo>
                <a:lnTo>
                  <a:pt x="1925002" y="0"/>
                </a:lnTo>
                <a:lnTo>
                  <a:pt x="1925002" y="1960378"/>
                </a:lnTo>
                <a:lnTo>
                  <a:pt x="0" y="19603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657673" y="1417266"/>
            <a:ext cx="1187582" cy="787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3"/>
              </a:lnSpc>
            </a:pPr>
            <a:r>
              <a:rPr lang="en-US" sz="5194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24598" y="-2229428"/>
            <a:ext cx="21284850" cy="13945755"/>
          </a:xfrm>
          <a:custGeom>
            <a:avLst/>
            <a:gdLst/>
            <a:ahLst/>
            <a:cxnLst/>
            <a:rect r="r" b="b" t="t" l="l"/>
            <a:pathLst>
              <a:path h="13945755" w="21284850">
                <a:moveTo>
                  <a:pt x="0" y="0"/>
                </a:moveTo>
                <a:lnTo>
                  <a:pt x="21284850" y="0"/>
                </a:lnTo>
                <a:lnTo>
                  <a:pt x="21284850" y="13945756"/>
                </a:lnTo>
                <a:lnTo>
                  <a:pt x="0" y="13945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28969" y="3320329"/>
            <a:ext cx="1252346" cy="1275360"/>
          </a:xfrm>
          <a:custGeom>
            <a:avLst/>
            <a:gdLst/>
            <a:ahLst/>
            <a:cxnLst/>
            <a:rect r="r" b="b" t="t" l="l"/>
            <a:pathLst>
              <a:path h="1275360" w="1252346">
                <a:moveTo>
                  <a:pt x="0" y="0"/>
                </a:moveTo>
                <a:lnTo>
                  <a:pt x="1252346" y="0"/>
                </a:lnTo>
                <a:lnTo>
                  <a:pt x="1252346" y="1275360"/>
                </a:lnTo>
                <a:lnTo>
                  <a:pt x="0" y="12753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92156" y="3317862"/>
            <a:ext cx="1252346" cy="1275360"/>
          </a:xfrm>
          <a:custGeom>
            <a:avLst/>
            <a:gdLst/>
            <a:ahLst/>
            <a:cxnLst/>
            <a:rect r="r" b="b" t="t" l="l"/>
            <a:pathLst>
              <a:path h="1275360" w="1252346">
                <a:moveTo>
                  <a:pt x="0" y="0"/>
                </a:moveTo>
                <a:lnTo>
                  <a:pt x="1252346" y="0"/>
                </a:lnTo>
                <a:lnTo>
                  <a:pt x="1252346" y="1275360"/>
                </a:lnTo>
                <a:lnTo>
                  <a:pt x="0" y="12753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162980" y="3347621"/>
            <a:ext cx="1252346" cy="1275360"/>
          </a:xfrm>
          <a:custGeom>
            <a:avLst/>
            <a:gdLst/>
            <a:ahLst/>
            <a:cxnLst/>
            <a:rect r="r" b="b" t="t" l="l"/>
            <a:pathLst>
              <a:path h="1275360" w="1252346">
                <a:moveTo>
                  <a:pt x="0" y="0"/>
                </a:moveTo>
                <a:lnTo>
                  <a:pt x="1252346" y="0"/>
                </a:lnTo>
                <a:lnTo>
                  <a:pt x="1252346" y="1275360"/>
                </a:lnTo>
                <a:lnTo>
                  <a:pt x="0" y="12753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7851" y="3317862"/>
            <a:ext cx="1252346" cy="1275360"/>
          </a:xfrm>
          <a:custGeom>
            <a:avLst/>
            <a:gdLst/>
            <a:ahLst/>
            <a:cxnLst/>
            <a:rect r="r" b="b" t="t" l="l"/>
            <a:pathLst>
              <a:path h="1275360" w="1252346">
                <a:moveTo>
                  <a:pt x="0" y="0"/>
                </a:moveTo>
                <a:lnTo>
                  <a:pt x="1252346" y="0"/>
                </a:lnTo>
                <a:lnTo>
                  <a:pt x="1252346" y="1275360"/>
                </a:lnTo>
                <a:lnTo>
                  <a:pt x="0" y="12753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31425" y="1195982"/>
            <a:ext cx="15225150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TABLE OF CONTENTS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17380" y="3592309"/>
            <a:ext cx="128655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45878" y="3616003"/>
            <a:ext cx="1286550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0"/>
              </a:lnSpc>
            </a:pPr>
            <a:r>
              <a:rPr lang="en-US" sz="5100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511867" y="3569951"/>
            <a:ext cx="128655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075054" y="3567484"/>
            <a:ext cx="128655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923818" y="4878972"/>
            <a:ext cx="6435685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Introduction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629103" y="4850397"/>
            <a:ext cx="5003074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Features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402128" y="4850397"/>
            <a:ext cx="488587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Testing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546311" y="4850397"/>
            <a:ext cx="6667807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Design of the System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6276863" y="6011045"/>
            <a:ext cx="1252346" cy="1275360"/>
          </a:xfrm>
          <a:custGeom>
            <a:avLst/>
            <a:gdLst/>
            <a:ahLst/>
            <a:cxnLst/>
            <a:rect r="r" b="b" t="t" l="l"/>
            <a:pathLst>
              <a:path h="1275360" w="1252346">
                <a:moveTo>
                  <a:pt x="0" y="0"/>
                </a:moveTo>
                <a:lnTo>
                  <a:pt x="1252346" y="0"/>
                </a:lnTo>
                <a:lnTo>
                  <a:pt x="1252346" y="1275360"/>
                </a:lnTo>
                <a:lnTo>
                  <a:pt x="0" y="12753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092156" y="5955297"/>
            <a:ext cx="1252346" cy="1275360"/>
          </a:xfrm>
          <a:custGeom>
            <a:avLst/>
            <a:gdLst/>
            <a:ahLst/>
            <a:cxnLst/>
            <a:rect r="r" b="b" t="t" l="l"/>
            <a:pathLst>
              <a:path h="1275360" w="1252346">
                <a:moveTo>
                  <a:pt x="0" y="0"/>
                </a:moveTo>
                <a:lnTo>
                  <a:pt x="1252346" y="0"/>
                </a:lnTo>
                <a:lnTo>
                  <a:pt x="1252346" y="1275360"/>
                </a:lnTo>
                <a:lnTo>
                  <a:pt x="0" y="12753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924980" y="6014104"/>
            <a:ext cx="1252346" cy="1275360"/>
          </a:xfrm>
          <a:custGeom>
            <a:avLst/>
            <a:gdLst/>
            <a:ahLst/>
            <a:cxnLst/>
            <a:rect r="r" b="b" t="t" l="l"/>
            <a:pathLst>
              <a:path h="1275360" w="1252346">
                <a:moveTo>
                  <a:pt x="0" y="0"/>
                </a:moveTo>
                <a:lnTo>
                  <a:pt x="1252346" y="0"/>
                </a:lnTo>
                <a:lnTo>
                  <a:pt x="1252346" y="1275360"/>
                </a:lnTo>
                <a:lnTo>
                  <a:pt x="0" y="12753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667851" y="5955297"/>
            <a:ext cx="1252346" cy="1275360"/>
          </a:xfrm>
          <a:custGeom>
            <a:avLst/>
            <a:gdLst/>
            <a:ahLst/>
            <a:cxnLst/>
            <a:rect r="r" b="b" t="t" l="l"/>
            <a:pathLst>
              <a:path h="1275360" w="1252346">
                <a:moveTo>
                  <a:pt x="0" y="0"/>
                </a:moveTo>
                <a:lnTo>
                  <a:pt x="1252346" y="0"/>
                </a:lnTo>
                <a:lnTo>
                  <a:pt x="1252346" y="1275360"/>
                </a:lnTo>
                <a:lnTo>
                  <a:pt x="0" y="12753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617380" y="6229744"/>
            <a:ext cx="128655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05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907878" y="6282486"/>
            <a:ext cx="1286550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0"/>
              </a:lnSpc>
            </a:pPr>
            <a:r>
              <a:rPr lang="en-US" sz="5100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07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259761" y="6260667"/>
            <a:ext cx="128655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06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075054" y="6204919"/>
            <a:ext cx="128655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08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-923818" y="7516407"/>
            <a:ext cx="6435685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Project Limitation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441094" y="7487832"/>
            <a:ext cx="5003074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Future Work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402128" y="7487832"/>
            <a:ext cx="488587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Conclusions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308311" y="7516880"/>
            <a:ext cx="6667807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Results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34751" y="-950503"/>
            <a:ext cx="23065664" cy="12434402"/>
          </a:xfrm>
          <a:custGeom>
            <a:avLst/>
            <a:gdLst/>
            <a:ahLst/>
            <a:cxnLst/>
            <a:rect r="r" b="b" t="t" l="l"/>
            <a:pathLst>
              <a:path h="12434402" w="23065664">
                <a:moveTo>
                  <a:pt x="0" y="0"/>
                </a:moveTo>
                <a:lnTo>
                  <a:pt x="23065663" y="0"/>
                </a:lnTo>
                <a:lnTo>
                  <a:pt x="23065663" y="12434402"/>
                </a:lnTo>
                <a:lnTo>
                  <a:pt x="0" y="1243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8495" y="928572"/>
            <a:ext cx="2600748" cy="3125461"/>
          </a:xfrm>
          <a:custGeom>
            <a:avLst/>
            <a:gdLst/>
            <a:ahLst/>
            <a:cxnLst/>
            <a:rect r="r" b="b" t="t" l="l"/>
            <a:pathLst>
              <a:path h="3125461" w="2600748">
                <a:moveTo>
                  <a:pt x="0" y="0"/>
                </a:moveTo>
                <a:lnTo>
                  <a:pt x="2600748" y="0"/>
                </a:lnTo>
                <a:lnTo>
                  <a:pt x="2600748" y="3125460"/>
                </a:lnTo>
                <a:lnTo>
                  <a:pt x="0" y="3125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5120954"/>
            <a:ext cx="3202837" cy="2576769"/>
          </a:xfrm>
          <a:custGeom>
            <a:avLst/>
            <a:gdLst/>
            <a:ahLst/>
            <a:cxnLst/>
            <a:rect r="r" b="b" t="t" l="l"/>
            <a:pathLst>
              <a:path h="2576769" w="3202837">
                <a:moveTo>
                  <a:pt x="0" y="0"/>
                </a:moveTo>
                <a:lnTo>
                  <a:pt x="3202837" y="0"/>
                </a:lnTo>
                <a:lnTo>
                  <a:pt x="3202837" y="2576769"/>
                </a:lnTo>
                <a:lnTo>
                  <a:pt x="0" y="25767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1825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7321" y="1063299"/>
            <a:ext cx="2591922" cy="2639553"/>
          </a:xfrm>
          <a:custGeom>
            <a:avLst/>
            <a:gdLst/>
            <a:ahLst/>
            <a:cxnLst/>
            <a:rect r="r" b="b" t="t" l="l"/>
            <a:pathLst>
              <a:path h="2639553" w="2591922">
                <a:moveTo>
                  <a:pt x="0" y="0"/>
                </a:moveTo>
                <a:lnTo>
                  <a:pt x="2591922" y="0"/>
                </a:lnTo>
                <a:lnTo>
                  <a:pt x="2591922" y="2639553"/>
                </a:lnTo>
                <a:lnTo>
                  <a:pt x="0" y="26395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0525" y="4572000"/>
            <a:ext cx="2828718" cy="2880701"/>
          </a:xfrm>
          <a:custGeom>
            <a:avLst/>
            <a:gdLst/>
            <a:ahLst/>
            <a:cxnLst/>
            <a:rect r="r" b="b" t="t" l="l"/>
            <a:pathLst>
              <a:path h="2880701" w="2828718">
                <a:moveTo>
                  <a:pt x="0" y="0"/>
                </a:moveTo>
                <a:lnTo>
                  <a:pt x="2828718" y="0"/>
                </a:lnTo>
                <a:lnTo>
                  <a:pt x="2828718" y="2880701"/>
                </a:lnTo>
                <a:lnTo>
                  <a:pt x="0" y="28807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29926" y="4000735"/>
            <a:ext cx="17658074" cy="1120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2"/>
              </a:lnSpc>
            </a:pPr>
            <a:r>
              <a:rPr lang="en-US" sz="3743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We will improve the camera detection to work better in different</a:t>
            </a:r>
            <a:r>
              <a:rPr lang="en-US" sz="3743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lighting and positions.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288963" y="830636"/>
            <a:ext cx="1925003" cy="1960378"/>
          </a:xfrm>
          <a:custGeom>
            <a:avLst/>
            <a:gdLst/>
            <a:ahLst/>
            <a:cxnLst/>
            <a:rect r="r" b="b" t="t" l="l"/>
            <a:pathLst>
              <a:path h="1960378" w="1925003">
                <a:moveTo>
                  <a:pt x="0" y="0"/>
                </a:moveTo>
                <a:lnTo>
                  <a:pt x="1925002" y="0"/>
                </a:lnTo>
                <a:lnTo>
                  <a:pt x="1925002" y="1960378"/>
                </a:lnTo>
                <a:lnTo>
                  <a:pt x="0" y="19603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657673" y="1417266"/>
            <a:ext cx="1187582" cy="787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3"/>
              </a:lnSpc>
            </a:pPr>
            <a:r>
              <a:rPr lang="en-US" sz="5194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34751" y="-950503"/>
            <a:ext cx="23065664" cy="12434402"/>
          </a:xfrm>
          <a:custGeom>
            <a:avLst/>
            <a:gdLst/>
            <a:ahLst/>
            <a:cxnLst/>
            <a:rect r="r" b="b" t="t" l="l"/>
            <a:pathLst>
              <a:path h="12434402" w="23065664">
                <a:moveTo>
                  <a:pt x="0" y="0"/>
                </a:moveTo>
                <a:lnTo>
                  <a:pt x="23065663" y="0"/>
                </a:lnTo>
                <a:lnTo>
                  <a:pt x="23065663" y="12434402"/>
                </a:lnTo>
                <a:lnTo>
                  <a:pt x="0" y="1243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8495" y="928572"/>
            <a:ext cx="2600748" cy="3125461"/>
          </a:xfrm>
          <a:custGeom>
            <a:avLst/>
            <a:gdLst/>
            <a:ahLst/>
            <a:cxnLst/>
            <a:rect r="r" b="b" t="t" l="l"/>
            <a:pathLst>
              <a:path h="3125461" w="2600748">
                <a:moveTo>
                  <a:pt x="0" y="0"/>
                </a:moveTo>
                <a:lnTo>
                  <a:pt x="2600748" y="0"/>
                </a:lnTo>
                <a:lnTo>
                  <a:pt x="2600748" y="3125460"/>
                </a:lnTo>
                <a:lnTo>
                  <a:pt x="0" y="3125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5120954"/>
            <a:ext cx="3202837" cy="2576769"/>
          </a:xfrm>
          <a:custGeom>
            <a:avLst/>
            <a:gdLst/>
            <a:ahLst/>
            <a:cxnLst/>
            <a:rect r="r" b="b" t="t" l="l"/>
            <a:pathLst>
              <a:path h="2576769" w="3202837">
                <a:moveTo>
                  <a:pt x="0" y="0"/>
                </a:moveTo>
                <a:lnTo>
                  <a:pt x="3202837" y="0"/>
                </a:lnTo>
                <a:lnTo>
                  <a:pt x="3202837" y="2576769"/>
                </a:lnTo>
                <a:lnTo>
                  <a:pt x="0" y="25767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1825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7321" y="1063299"/>
            <a:ext cx="2591922" cy="2639553"/>
          </a:xfrm>
          <a:custGeom>
            <a:avLst/>
            <a:gdLst/>
            <a:ahLst/>
            <a:cxnLst/>
            <a:rect r="r" b="b" t="t" l="l"/>
            <a:pathLst>
              <a:path h="2639553" w="2591922">
                <a:moveTo>
                  <a:pt x="0" y="0"/>
                </a:moveTo>
                <a:lnTo>
                  <a:pt x="2591922" y="0"/>
                </a:lnTo>
                <a:lnTo>
                  <a:pt x="2591922" y="2639553"/>
                </a:lnTo>
                <a:lnTo>
                  <a:pt x="0" y="26395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0525" y="4572000"/>
            <a:ext cx="2828718" cy="2880701"/>
          </a:xfrm>
          <a:custGeom>
            <a:avLst/>
            <a:gdLst/>
            <a:ahLst/>
            <a:cxnLst/>
            <a:rect r="r" b="b" t="t" l="l"/>
            <a:pathLst>
              <a:path h="2880701" w="2828718">
                <a:moveTo>
                  <a:pt x="0" y="0"/>
                </a:moveTo>
                <a:lnTo>
                  <a:pt x="2828718" y="0"/>
                </a:lnTo>
                <a:lnTo>
                  <a:pt x="2828718" y="2880701"/>
                </a:lnTo>
                <a:lnTo>
                  <a:pt x="0" y="28807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10725" y="4283924"/>
            <a:ext cx="17277275" cy="167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3698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We want to support different Arabic dialects, not just the Saudi dialect.</a:t>
            </a:r>
          </a:p>
          <a:p>
            <a:pPr algn="ctr">
              <a:lnSpc>
                <a:spcPts val="4437"/>
              </a:lnSpc>
            </a:pPr>
            <a:r>
              <a:rPr lang="en-US" sz="3698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This will make the app more useful in other Arabic-speaking countries.</a:t>
            </a:r>
          </a:p>
          <a:p>
            <a:pPr algn="ctr">
              <a:lnSpc>
                <a:spcPts val="4437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288963" y="830636"/>
            <a:ext cx="1925003" cy="1960378"/>
          </a:xfrm>
          <a:custGeom>
            <a:avLst/>
            <a:gdLst/>
            <a:ahLst/>
            <a:cxnLst/>
            <a:rect r="r" b="b" t="t" l="l"/>
            <a:pathLst>
              <a:path h="1960378" w="1925003">
                <a:moveTo>
                  <a:pt x="0" y="0"/>
                </a:moveTo>
                <a:lnTo>
                  <a:pt x="1925002" y="0"/>
                </a:lnTo>
                <a:lnTo>
                  <a:pt x="1925002" y="1960378"/>
                </a:lnTo>
                <a:lnTo>
                  <a:pt x="0" y="19603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657673" y="1417266"/>
            <a:ext cx="1187582" cy="787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3"/>
              </a:lnSpc>
            </a:pPr>
            <a:r>
              <a:rPr lang="en-US" sz="5194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34751" y="-950503"/>
            <a:ext cx="23065664" cy="12434402"/>
          </a:xfrm>
          <a:custGeom>
            <a:avLst/>
            <a:gdLst/>
            <a:ahLst/>
            <a:cxnLst/>
            <a:rect r="r" b="b" t="t" l="l"/>
            <a:pathLst>
              <a:path h="12434402" w="23065664">
                <a:moveTo>
                  <a:pt x="0" y="0"/>
                </a:moveTo>
                <a:lnTo>
                  <a:pt x="23065663" y="0"/>
                </a:lnTo>
                <a:lnTo>
                  <a:pt x="23065663" y="12434402"/>
                </a:lnTo>
                <a:lnTo>
                  <a:pt x="0" y="1243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8495" y="928572"/>
            <a:ext cx="2600748" cy="3125461"/>
          </a:xfrm>
          <a:custGeom>
            <a:avLst/>
            <a:gdLst/>
            <a:ahLst/>
            <a:cxnLst/>
            <a:rect r="r" b="b" t="t" l="l"/>
            <a:pathLst>
              <a:path h="3125461" w="2600748">
                <a:moveTo>
                  <a:pt x="0" y="0"/>
                </a:moveTo>
                <a:lnTo>
                  <a:pt x="2600748" y="0"/>
                </a:lnTo>
                <a:lnTo>
                  <a:pt x="2600748" y="3125460"/>
                </a:lnTo>
                <a:lnTo>
                  <a:pt x="0" y="3125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5120954"/>
            <a:ext cx="3202837" cy="2576769"/>
          </a:xfrm>
          <a:custGeom>
            <a:avLst/>
            <a:gdLst/>
            <a:ahLst/>
            <a:cxnLst/>
            <a:rect r="r" b="b" t="t" l="l"/>
            <a:pathLst>
              <a:path h="2576769" w="3202837">
                <a:moveTo>
                  <a:pt x="0" y="0"/>
                </a:moveTo>
                <a:lnTo>
                  <a:pt x="3202837" y="0"/>
                </a:lnTo>
                <a:lnTo>
                  <a:pt x="3202837" y="2576769"/>
                </a:lnTo>
                <a:lnTo>
                  <a:pt x="0" y="25767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1825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7321" y="1063299"/>
            <a:ext cx="2591922" cy="2639553"/>
          </a:xfrm>
          <a:custGeom>
            <a:avLst/>
            <a:gdLst/>
            <a:ahLst/>
            <a:cxnLst/>
            <a:rect r="r" b="b" t="t" l="l"/>
            <a:pathLst>
              <a:path h="2639553" w="2591922">
                <a:moveTo>
                  <a:pt x="0" y="0"/>
                </a:moveTo>
                <a:lnTo>
                  <a:pt x="2591922" y="0"/>
                </a:lnTo>
                <a:lnTo>
                  <a:pt x="2591922" y="2639553"/>
                </a:lnTo>
                <a:lnTo>
                  <a:pt x="0" y="26395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0525" y="4572000"/>
            <a:ext cx="2828718" cy="2880701"/>
          </a:xfrm>
          <a:custGeom>
            <a:avLst/>
            <a:gdLst/>
            <a:ahLst/>
            <a:cxnLst/>
            <a:rect r="r" b="b" t="t" l="l"/>
            <a:pathLst>
              <a:path h="2880701" w="2828718">
                <a:moveTo>
                  <a:pt x="0" y="0"/>
                </a:moveTo>
                <a:lnTo>
                  <a:pt x="2828718" y="0"/>
                </a:lnTo>
                <a:lnTo>
                  <a:pt x="2828718" y="2880701"/>
                </a:lnTo>
                <a:lnTo>
                  <a:pt x="0" y="28807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10725" y="4283924"/>
            <a:ext cx="17277275" cy="2232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3698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We aim to adapt the app for use not only in hospitals and clinics, but also in sc</a:t>
            </a:r>
            <a:r>
              <a:rPr lang="en-US" sz="3698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hools for deaf students, to help teachers communicate with them more effectively.</a:t>
            </a:r>
          </a:p>
          <a:p>
            <a:pPr algn="ctr">
              <a:lnSpc>
                <a:spcPts val="4437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288963" y="830636"/>
            <a:ext cx="1925003" cy="1960378"/>
          </a:xfrm>
          <a:custGeom>
            <a:avLst/>
            <a:gdLst/>
            <a:ahLst/>
            <a:cxnLst/>
            <a:rect r="r" b="b" t="t" l="l"/>
            <a:pathLst>
              <a:path h="1960378" w="1925003">
                <a:moveTo>
                  <a:pt x="0" y="0"/>
                </a:moveTo>
                <a:lnTo>
                  <a:pt x="1925002" y="0"/>
                </a:lnTo>
                <a:lnTo>
                  <a:pt x="1925002" y="1960378"/>
                </a:lnTo>
                <a:lnTo>
                  <a:pt x="0" y="19603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657673" y="1417266"/>
            <a:ext cx="1187582" cy="787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3"/>
              </a:lnSpc>
            </a:pPr>
            <a:r>
              <a:rPr lang="en-US" sz="5194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21647" y="-2156625"/>
            <a:ext cx="18984399" cy="15982233"/>
          </a:xfrm>
          <a:custGeom>
            <a:avLst/>
            <a:gdLst/>
            <a:ahLst/>
            <a:cxnLst/>
            <a:rect r="r" b="b" t="t" l="l"/>
            <a:pathLst>
              <a:path h="15982233" w="18984399">
                <a:moveTo>
                  <a:pt x="0" y="0"/>
                </a:moveTo>
                <a:lnTo>
                  <a:pt x="18984399" y="0"/>
                </a:lnTo>
                <a:lnTo>
                  <a:pt x="18984399" y="15982233"/>
                </a:lnTo>
                <a:lnTo>
                  <a:pt x="0" y="15982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27233" y="2395442"/>
            <a:ext cx="2600748" cy="3125461"/>
          </a:xfrm>
          <a:custGeom>
            <a:avLst/>
            <a:gdLst/>
            <a:ahLst/>
            <a:cxnLst/>
            <a:rect r="r" b="b" t="t" l="l"/>
            <a:pathLst>
              <a:path h="3125461" w="2600748">
                <a:moveTo>
                  <a:pt x="0" y="0"/>
                </a:moveTo>
                <a:lnTo>
                  <a:pt x="2600748" y="0"/>
                </a:lnTo>
                <a:lnTo>
                  <a:pt x="2600748" y="3125460"/>
                </a:lnTo>
                <a:lnTo>
                  <a:pt x="0" y="3125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48870" y="3079123"/>
            <a:ext cx="3202837" cy="2576769"/>
          </a:xfrm>
          <a:custGeom>
            <a:avLst/>
            <a:gdLst/>
            <a:ahLst/>
            <a:cxnLst/>
            <a:rect r="r" b="b" t="t" l="l"/>
            <a:pathLst>
              <a:path h="2576769" w="3202837">
                <a:moveTo>
                  <a:pt x="0" y="0"/>
                </a:moveTo>
                <a:lnTo>
                  <a:pt x="3202837" y="0"/>
                </a:lnTo>
                <a:lnTo>
                  <a:pt x="3202837" y="2576769"/>
                </a:lnTo>
                <a:lnTo>
                  <a:pt x="0" y="25767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1825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499734" y="6486019"/>
            <a:ext cx="2788266" cy="2990734"/>
          </a:xfrm>
          <a:custGeom>
            <a:avLst/>
            <a:gdLst/>
            <a:ahLst/>
            <a:cxnLst/>
            <a:rect r="r" b="b" t="t" l="l"/>
            <a:pathLst>
              <a:path h="2990734" w="2788266">
                <a:moveTo>
                  <a:pt x="0" y="0"/>
                </a:moveTo>
                <a:lnTo>
                  <a:pt x="2788266" y="0"/>
                </a:lnTo>
                <a:lnTo>
                  <a:pt x="2788266" y="2990734"/>
                </a:lnTo>
                <a:lnTo>
                  <a:pt x="0" y="29907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79536" y="6552982"/>
            <a:ext cx="2057157" cy="3058760"/>
          </a:xfrm>
          <a:custGeom>
            <a:avLst/>
            <a:gdLst/>
            <a:ahLst/>
            <a:cxnLst/>
            <a:rect r="r" b="b" t="t" l="l"/>
            <a:pathLst>
              <a:path h="3058760" w="2057157">
                <a:moveTo>
                  <a:pt x="0" y="0"/>
                </a:moveTo>
                <a:lnTo>
                  <a:pt x="2057157" y="0"/>
                </a:lnTo>
                <a:lnTo>
                  <a:pt x="2057157" y="3058760"/>
                </a:lnTo>
                <a:lnTo>
                  <a:pt x="0" y="30587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7377" r="-32563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436059" y="2530169"/>
            <a:ext cx="2591922" cy="2639553"/>
          </a:xfrm>
          <a:custGeom>
            <a:avLst/>
            <a:gdLst/>
            <a:ahLst/>
            <a:cxnLst/>
            <a:rect r="r" b="b" t="t" l="l"/>
            <a:pathLst>
              <a:path h="2639553" w="2591922">
                <a:moveTo>
                  <a:pt x="0" y="0"/>
                </a:moveTo>
                <a:lnTo>
                  <a:pt x="2591922" y="0"/>
                </a:lnTo>
                <a:lnTo>
                  <a:pt x="2591922" y="2639553"/>
                </a:lnTo>
                <a:lnTo>
                  <a:pt x="0" y="26395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439395" y="2530169"/>
            <a:ext cx="2828718" cy="2880701"/>
          </a:xfrm>
          <a:custGeom>
            <a:avLst/>
            <a:gdLst/>
            <a:ahLst/>
            <a:cxnLst/>
            <a:rect r="r" b="b" t="t" l="l"/>
            <a:pathLst>
              <a:path h="2880701" w="2828718">
                <a:moveTo>
                  <a:pt x="0" y="0"/>
                </a:moveTo>
                <a:lnTo>
                  <a:pt x="2828719" y="0"/>
                </a:lnTo>
                <a:lnTo>
                  <a:pt x="2828719" y="2880701"/>
                </a:lnTo>
                <a:lnTo>
                  <a:pt x="0" y="28807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350118" y="6244871"/>
            <a:ext cx="2828718" cy="2880701"/>
          </a:xfrm>
          <a:custGeom>
            <a:avLst/>
            <a:gdLst/>
            <a:ahLst/>
            <a:cxnLst/>
            <a:rect r="r" b="b" t="t" l="l"/>
            <a:pathLst>
              <a:path h="2880701" w="2828718">
                <a:moveTo>
                  <a:pt x="0" y="0"/>
                </a:moveTo>
                <a:lnTo>
                  <a:pt x="2828718" y="0"/>
                </a:lnTo>
                <a:lnTo>
                  <a:pt x="2828718" y="2880701"/>
                </a:lnTo>
                <a:lnTo>
                  <a:pt x="0" y="28807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5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193755" y="6244871"/>
            <a:ext cx="2828718" cy="2880701"/>
          </a:xfrm>
          <a:custGeom>
            <a:avLst/>
            <a:gdLst/>
            <a:ahLst/>
            <a:cxnLst/>
            <a:rect r="r" b="b" t="t" l="l"/>
            <a:pathLst>
              <a:path h="2880701" w="2828718">
                <a:moveTo>
                  <a:pt x="0" y="0"/>
                </a:moveTo>
                <a:lnTo>
                  <a:pt x="2828719" y="0"/>
                </a:lnTo>
                <a:lnTo>
                  <a:pt x="2828719" y="2880701"/>
                </a:lnTo>
                <a:lnTo>
                  <a:pt x="0" y="288070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55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714707" y="2217515"/>
            <a:ext cx="2470986" cy="2516392"/>
          </a:xfrm>
          <a:custGeom>
            <a:avLst/>
            <a:gdLst/>
            <a:ahLst/>
            <a:cxnLst/>
            <a:rect r="r" b="b" t="t" l="l"/>
            <a:pathLst>
              <a:path h="2516392" w="2470986">
                <a:moveTo>
                  <a:pt x="0" y="0"/>
                </a:moveTo>
                <a:lnTo>
                  <a:pt x="2470986" y="0"/>
                </a:lnTo>
                <a:lnTo>
                  <a:pt x="2470986" y="2516392"/>
                </a:lnTo>
                <a:lnTo>
                  <a:pt x="0" y="251639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31425" y="5520902"/>
            <a:ext cx="883755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Results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944225" y="2808961"/>
            <a:ext cx="2011950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59"/>
              </a:lnSpc>
            </a:pPr>
            <a:r>
              <a:rPr lang="en-US" sz="8799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07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450215" y="7170872"/>
            <a:ext cx="499997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By: Shahad Alharthi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34751" y="-950503"/>
            <a:ext cx="23065664" cy="12434402"/>
          </a:xfrm>
          <a:custGeom>
            <a:avLst/>
            <a:gdLst/>
            <a:ahLst/>
            <a:cxnLst/>
            <a:rect r="r" b="b" t="t" l="l"/>
            <a:pathLst>
              <a:path h="12434402" w="23065664">
                <a:moveTo>
                  <a:pt x="0" y="0"/>
                </a:moveTo>
                <a:lnTo>
                  <a:pt x="23065663" y="0"/>
                </a:lnTo>
                <a:lnTo>
                  <a:pt x="23065663" y="12434402"/>
                </a:lnTo>
                <a:lnTo>
                  <a:pt x="0" y="1243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9548" y="2313622"/>
            <a:ext cx="2198746" cy="4805700"/>
          </a:xfrm>
          <a:custGeom>
            <a:avLst/>
            <a:gdLst/>
            <a:ahLst/>
            <a:cxnLst/>
            <a:rect r="r" b="b" t="t" l="l"/>
            <a:pathLst>
              <a:path h="4805700" w="2198746">
                <a:moveTo>
                  <a:pt x="0" y="0"/>
                </a:moveTo>
                <a:lnTo>
                  <a:pt x="2198746" y="0"/>
                </a:lnTo>
                <a:lnTo>
                  <a:pt x="2198746" y="4805700"/>
                </a:lnTo>
                <a:lnTo>
                  <a:pt x="0" y="4805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541" t="0" r="-138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75859" y="2313622"/>
            <a:ext cx="2259222" cy="4805700"/>
          </a:xfrm>
          <a:custGeom>
            <a:avLst/>
            <a:gdLst/>
            <a:ahLst/>
            <a:cxnLst/>
            <a:rect r="r" b="b" t="t" l="l"/>
            <a:pathLst>
              <a:path h="4805700" w="2259222">
                <a:moveTo>
                  <a:pt x="0" y="0"/>
                </a:moveTo>
                <a:lnTo>
                  <a:pt x="2259223" y="0"/>
                </a:lnTo>
                <a:lnTo>
                  <a:pt x="2259223" y="4805700"/>
                </a:lnTo>
                <a:lnTo>
                  <a:pt x="0" y="4805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530175" y="2272255"/>
            <a:ext cx="2421651" cy="4919158"/>
          </a:xfrm>
          <a:custGeom>
            <a:avLst/>
            <a:gdLst/>
            <a:ahLst/>
            <a:cxnLst/>
            <a:rect r="r" b="b" t="t" l="l"/>
            <a:pathLst>
              <a:path h="4919158" w="2421651">
                <a:moveTo>
                  <a:pt x="0" y="0"/>
                </a:moveTo>
                <a:lnTo>
                  <a:pt x="2421652" y="0"/>
                </a:lnTo>
                <a:lnTo>
                  <a:pt x="2421652" y="4919158"/>
                </a:lnTo>
                <a:lnTo>
                  <a:pt x="0" y="49191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201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675144" y="2239728"/>
            <a:ext cx="2334873" cy="4912121"/>
          </a:xfrm>
          <a:custGeom>
            <a:avLst/>
            <a:gdLst/>
            <a:ahLst/>
            <a:cxnLst/>
            <a:rect r="r" b="b" t="t" l="l"/>
            <a:pathLst>
              <a:path h="4912121" w="2334873">
                <a:moveTo>
                  <a:pt x="0" y="0"/>
                </a:moveTo>
                <a:lnTo>
                  <a:pt x="2334873" y="0"/>
                </a:lnTo>
                <a:lnTo>
                  <a:pt x="2334873" y="4912121"/>
                </a:lnTo>
                <a:lnTo>
                  <a:pt x="0" y="49121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543417" y="2313622"/>
            <a:ext cx="2419494" cy="5046848"/>
          </a:xfrm>
          <a:custGeom>
            <a:avLst/>
            <a:gdLst/>
            <a:ahLst/>
            <a:cxnLst/>
            <a:rect r="r" b="b" t="t" l="l"/>
            <a:pathLst>
              <a:path h="5046848" w="2419494">
                <a:moveTo>
                  <a:pt x="0" y="0"/>
                </a:moveTo>
                <a:lnTo>
                  <a:pt x="2419494" y="0"/>
                </a:lnTo>
                <a:lnTo>
                  <a:pt x="2419494" y="5046848"/>
                </a:lnTo>
                <a:lnTo>
                  <a:pt x="0" y="50468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741001" y="7225743"/>
            <a:ext cx="2600748" cy="3125461"/>
          </a:xfrm>
          <a:custGeom>
            <a:avLst/>
            <a:gdLst/>
            <a:ahLst/>
            <a:cxnLst/>
            <a:rect r="r" b="b" t="t" l="l"/>
            <a:pathLst>
              <a:path h="3125461" w="2600748">
                <a:moveTo>
                  <a:pt x="0" y="0"/>
                </a:moveTo>
                <a:lnTo>
                  <a:pt x="2600748" y="0"/>
                </a:lnTo>
                <a:lnTo>
                  <a:pt x="2600748" y="3125461"/>
                </a:lnTo>
                <a:lnTo>
                  <a:pt x="0" y="31254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362639" y="7909424"/>
            <a:ext cx="3202837" cy="2576769"/>
          </a:xfrm>
          <a:custGeom>
            <a:avLst/>
            <a:gdLst/>
            <a:ahLst/>
            <a:cxnLst/>
            <a:rect r="r" b="b" t="t" l="l"/>
            <a:pathLst>
              <a:path h="2576769" w="3202837">
                <a:moveTo>
                  <a:pt x="0" y="0"/>
                </a:moveTo>
                <a:lnTo>
                  <a:pt x="3202837" y="0"/>
                </a:lnTo>
                <a:lnTo>
                  <a:pt x="3202837" y="2576769"/>
                </a:lnTo>
                <a:lnTo>
                  <a:pt x="0" y="25767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41825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098123" y="7360470"/>
            <a:ext cx="2788266" cy="2990734"/>
          </a:xfrm>
          <a:custGeom>
            <a:avLst/>
            <a:gdLst/>
            <a:ahLst/>
            <a:cxnLst/>
            <a:rect r="r" b="b" t="t" l="l"/>
            <a:pathLst>
              <a:path h="2990734" w="2788266">
                <a:moveTo>
                  <a:pt x="0" y="0"/>
                </a:moveTo>
                <a:lnTo>
                  <a:pt x="2788266" y="0"/>
                </a:lnTo>
                <a:lnTo>
                  <a:pt x="2788266" y="2990734"/>
                </a:lnTo>
                <a:lnTo>
                  <a:pt x="0" y="299073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177925" y="7427433"/>
            <a:ext cx="2057157" cy="3058760"/>
          </a:xfrm>
          <a:custGeom>
            <a:avLst/>
            <a:gdLst/>
            <a:ahLst/>
            <a:cxnLst/>
            <a:rect r="r" b="b" t="t" l="l"/>
            <a:pathLst>
              <a:path h="3058760" w="2057157">
                <a:moveTo>
                  <a:pt x="0" y="0"/>
                </a:moveTo>
                <a:lnTo>
                  <a:pt x="2057157" y="0"/>
                </a:lnTo>
                <a:lnTo>
                  <a:pt x="2057157" y="3058760"/>
                </a:lnTo>
                <a:lnTo>
                  <a:pt x="0" y="305876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7377" r="-32563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749828" y="7360470"/>
            <a:ext cx="2591922" cy="2639553"/>
          </a:xfrm>
          <a:custGeom>
            <a:avLst/>
            <a:gdLst/>
            <a:ahLst/>
            <a:cxnLst/>
            <a:rect r="r" b="b" t="t" l="l"/>
            <a:pathLst>
              <a:path h="2639553" w="2591922">
                <a:moveTo>
                  <a:pt x="0" y="0"/>
                </a:moveTo>
                <a:lnTo>
                  <a:pt x="2591921" y="0"/>
                </a:lnTo>
                <a:lnTo>
                  <a:pt x="2591921" y="2639553"/>
                </a:lnTo>
                <a:lnTo>
                  <a:pt x="0" y="263955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55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753164" y="7360470"/>
            <a:ext cx="2828718" cy="2880701"/>
          </a:xfrm>
          <a:custGeom>
            <a:avLst/>
            <a:gdLst/>
            <a:ahLst/>
            <a:cxnLst/>
            <a:rect r="r" b="b" t="t" l="l"/>
            <a:pathLst>
              <a:path h="2880701" w="2828718">
                <a:moveTo>
                  <a:pt x="0" y="0"/>
                </a:moveTo>
                <a:lnTo>
                  <a:pt x="2828718" y="0"/>
                </a:lnTo>
                <a:lnTo>
                  <a:pt x="2828718" y="2880701"/>
                </a:lnTo>
                <a:lnTo>
                  <a:pt x="0" y="288070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55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948507" y="7119322"/>
            <a:ext cx="2828718" cy="2880701"/>
          </a:xfrm>
          <a:custGeom>
            <a:avLst/>
            <a:gdLst/>
            <a:ahLst/>
            <a:cxnLst/>
            <a:rect r="r" b="b" t="t" l="l"/>
            <a:pathLst>
              <a:path h="2880701" w="2828718">
                <a:moveTo>
                  <a:pt x="0" y="0"/>
                </a:moveTo>
                <a:lnTo>
                  <a:pt x="2828718" y="0"/>
                </a:lnTo>
                <a:lnTo>
                  <a:pt x="2828718" y="2880701"/>
                </a:lnTo>
                <a:lnTo>
                  <a:pt x="0" y="288070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alphaModFix amt="55000"/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792144" y="7119322"/>
            <a:ext cx="2828718" cy="2880701"/>
          </a:xfrm>
          <a:custGeom>
            <a:avLst/>
            <a:gdLst/>
            <a:ahLst/>
            <a:cxnLst/>
            <a:rect r="r" b="b" t="t" l="l"/>
            <a:pathLst>
              <a:path h="2880701" w="2828718">
                <a:moveTo>
                  <a:pt x="0" y="0"/>
                </a:moveTo>
                <a:lnTo>
                  <a:pt x="2828718" y="0"/>
                </a:lnTo>
                <a:lnTo>
                  <a:pt x="2828718" y="2880701"/>
                </a:lnTo>
                <a:lnTo>
                  <a:pt x="0" y="288070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alphaModFix amt="55000"/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486417" y="2272255"/>
            <a:ext cx="2493087" cy="4847067"/>
          </a:xfrm>
          <a:custGeom>
            <a:avLst/>
            <a:gdLst/>
            <a:ahLst/>
            <a:cxnLst/>
            <a:rect r="r" b="b" t="t" l="l"/>
            <a:pathLst>
              <a:path h="4847067" w="2493087">
                <a:moveTo>
                  <a:pt x="0" y="0"/>
                </a:moveTo>
                <a:lnTo>
                  <a:pt x="2493087" y="0"/>
                </a:lnTo>
                <a:lnTo>
                  <a:pt x="2493087" y="4847067"/>
                </a:lnTo>
                <a:lnTo>
                  <a:pt x="0" y="4847067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-3621" t="-3224" r="-6674" b="-11730"/>
            </a:stretch>
          </a:blipFill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34751" y="-950503"/>
            <a:ext cx="23065664" cy="12434402"/>
          </a:xfrm>
          <a:custGeom>
            <a:avLst/>
            <a:gdLst/>
            <a:ahLst/>
            <a:cxnLst/>
            <a:rect r="r" b="b" t="t" l="l"/>
            <a:pathLst>
              <a:path h="12434402" w="23065664">
                <a:moveTo>
                  <a:pt x="0" y="0"/>
                </a:moveTo>
                <a:lnTo>
                  <a:pt x="23065663" y="0"/>
                </a:lnTo>
                <a:lnTo>
                  <a:pt x="23065663" y="12434402"/>
                </a:lnTo>
                <a:lnTo>
                  <a:pt x="0" y="1243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84657" y="1244355"/>
            <a:ext cx="2757092" cy="5822432"/>
          </a:xfrm>
          <a:custGeom>
            <a:avLst/>
            <a:gdLst/>
            <a:ahLst/>
            <a:cxnLst/>
            <a:rect r="r" b="b" t="t" l="l"/>
            <a:pathLst>
              <a:path h="5822432" w="2757092">
                <a:moveTo>
                  <a:pt x="0" y="0"/>
                </a:moveTo>
                <a:lnTo>
                  <a:pt x="2757092" y="0"/>
                </a:lnTo>
                <a:lnTo>
                  <a:pt x="2757092" y="5822432"/>
                </a:lnTo>
                <a:lnTo>
                  <a:pt x="0" y="58224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67" t="-2053" r="-4337" b="-205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41001" y="7225743"/>
            <a:ext cx="2600748" cy="3125461"/>
          </a:xfrm>
          <a:custGeom>
            <a:avLst/>
            <a:gdLst/>
            <a:ahLst/>
            <a:cxnLst/>
            <a:rect r="r" b="b" t="t" l="l"/>
            <a:pathLst>
              <a:path h="3125461" w="2600748">
                <a:moveTo>
                  <a:pt x="0" y="0"/>
                </a:moveTo>
                <a:lnTo>
                  <a:pt x="2600748" y="0"/>
                </a:lnTo>
                <a:lnTo>
                  <a:pt x="2600748" y="3125461"/>
                </a:lnTo>
                <a:lnTo>
                  <a:pt x="0" y="31254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62639" y="7909424"/>
            <a:ext cx="3202837" cy="2576769"/>
          </a:xfrm>
          <a:custGeom>
            <a:avLst/>
            <a:gdLst/>
            <a:ahLst/>
            <a:cxnLst/>
            <a:rect r="r" b="b" t="t" l="l"/>
            <a:pathLst>
              <a:path h="2576769" w="3202837">
                <a:moveTo>
                  <a:pt x="0" y="0"/>
                </a:moveTo>
                <a:lnTo>
                  <a:pt x="3202837" y="0"/>
                </a:lnTo>
                <a:lnTo>
                  <a:pt x="3202837" y="2576769"/>
                </a:lnTo>
                <a:lnTo>
                  <a:pt x="0" y="25767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1825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098123" y="7360470"/>
            <a:ext cx="2788266" cy="2990734"/>
          </a:xfrm>
          <a:custGeom>
            <a:avLst/>
            <a:gdLst/>
            <a:ahLst/>
            <a:cxnLst/>
            <a:rect r="r" b="b" t="t" l="l"/>
            <a:pathLst>
              <a:path h="2990734" w="2788266">
                <a:moveTo>
                  <a:pt x="0" y="0"/>
                </a:moveTo>
                <a:lnTo>
                  <a:pt x="2788266" y="0"/>
                </a:lnTo>
                <a:lnTo>
                  <a:pt x="2788266" y="2990734"/>
                </a:lnTo>
                <a:lnTo>
                  <a:pt x="0" y="29907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177925" y="7427433"/>
            <a:ext cx="2057157" cy="3058760"/>
          </a:xfrm>
          <a:custGeom>
            <a:avLst/>
            <a:gdLst/>
            <a:ahLst/>
            <a:cxnLst/>
            <a:rect r="r" b="b" t="t" l="l"/>
            <a:pathLst>
              <a:path h="3058760" w="2057157">
                <a:moveTo>
                  <a:pt x="0" y="0"/>
                </a:moveTo>
                <a:lnTo>
                  <a:pt x="2057157" y="0"/>
                </a:lnTo>
                <a:lnTo>
                  <a:pt x="2057157" y="3058760"/>
                </a:lnTo>
                <a:lnTo>
                  <a:pt x="0" y="30587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7377" r="-32563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749828" y="7360470"/>
            <a:ext cx="2591922" cy="2639553"/>
          </a:xfrm>
          <a:custGeom>
            <a:avLst/>
            <a:gdLst/>
            <a:ahLst/>
            <a:cxnLst/>
            <a:rect r="r" b="b" t="t" l="l"/>
            <a:pathLst>
              <a:path h="2639553" w="2591922">
                <a:moveTo>
                  <a:pt x="0" y="0"/>
                </a:moveTo>
                <a:lnTo>
                  <a:pt x="2591921" y="0"/>
                </a:lnTo>
                <a:lnTo>
                  <a:pt x="2591921" y="2639553"/>
                </a:lnTo>
                <a:lnTo>
                  <a:pt x="0" y="263955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753164" y="7360470"/>
            <a:ext cx="2828718" cy="2880701"/>
          </a:xfrm>
          <a:custGeom>
            <a:avLst/>
            <a:gdLst/>
            <a:ahLst/>
            <a:cxnLst/>
            <a:rect r="r" b="b" t="t" l="l"/>
            <a:pathLst>
              <a:path h="2880701" w="2828718">
                <a:moveTo>
                  <a:pt x="0" y="0"/>
                </a:moveTo>
                <a:lnTo>
                  <a:pt x="2828718" y="0"/>
                </a:lnTo>
                <a:lnTo>
                  <a:pt x="2828718" y="2880701"/>
                </a:lnTo>
                <a:lnTo>
                  <a:pt x="0" y="28807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948507" y="7119322"/>
            <a:ext cx="2828718" cy="2880701"/>
          </a:xfrm>
          <a:custGeom>
            <a:avLst/>
            <a:gdLst/>
            <a:ahLst/>
            <a:cxnLst/>
            <a:rect r="r" b="b" t="t" l="l"/>
            <a:pathLst>
              <a:path h="2880701" w="2828718">
                <a:moveTo>
                  <a:pt x="0" y="0"/>
                </a:moveTo>
                <a:lnTo>
                  <a:pt x="2828718" y="0"/>
                </a:lnTo>
                <a:lnTo>
                  <a:pt x="2828718" y="2880701"/>
                </a:lnTo>
                <a:lnTo>
                  <a:pt x="0" y="28807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55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792144" y="7119322"/>
            <a:ext cx="2828718" cy="2880701"/>
          </a:xfrm>
          <a:custGeom>
            <a:avLst/>
            <a:gdLst/>
            <a:ahLst/>
            <a:cxnLst/>
            <a:rect r="r" b="b" t="t" l="l"/>
            <a:pathLst>
              <a:path h="2880701" w="2828718">
                <a:moveTo>
                  <a:pt x="0" y="0"/>
                </a:moveTo>
                <a:lnTo>
                  <a:pt x="2828718" y="0"/>
                </a:lnTo>
                <a:lnTo>
                  <a:pt x="2828718" y="2880701"/>
                </a:lnTo>
                <a:lnTo>
                  <a:pt x="0" y="288070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55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886389" y="1028700"/>
            <a:ext cx="2833674" cy="6160161"/>
          </a:xfrm>
          <a:custGeom>
            <a:avLst/>
            <a:gdLst/>
            <a:ahLst/>
            <a:cxnLst/>
            <a:rect r="r" b="b" t="t" l="l"/>
            <a:pathLst>
              <a:path h="6160161" w="2833674">
                <a:moveTo>
                  <a:pt x="0" y="0"/>
                </a:moveTo>
                <a:lnTo>
                  <a:pt x="2833674" y="0"/>
                </a:lnTo>
                <a:lnTo>
                  <a:pt x="2833674" y="6160161"/>
                </a:lnTo>
                <a:lnTo>
                  <a:pt x="0" y="6160161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235082" y="1191820"/>
            <a:ext cx="2702485" cy="5874967"/>
          </a:xfrm>
          <a:custGeom>
            <a:avLst/>
            <a:gdLst/>
            <a:ahLst/>
            <a:cxnLst/>
            <a:rect r="r" b="b" t="t" l="l"/>
            <a:pathLst>
              <a:path h="5874967" w="2702485">
                <a:moveTo>
                  <a:pt x="0" y="0"/>
                </a:moveTo>
                <a:lnTo>
                  <a:pt x="2702485" y="0"/>
                </a:lnTo>
                <a:lnTo>
                  <a:pt x="2702485" y="5874967"/>
                </a:lnTo>
                <a:lnTo>
                  <a:pt x="0" y="587496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46728" y="1191820"/>
            <a:ext cx="2735853" cy="5831304"/>
          </a:xfrm>
          <a:custGeom>
            <a:avLst/>
            <a:gdLst/>
            <a:ahLst/>
            <a:cxnLst/>
            <a:rect r="r" b="b" t="t" l="l"/>
            <a:pathLst>
              <a:path h="5831304" w="2735853">
                <a:moveTo>
                  <a:pt x="0" y="0"/>
                </a:moveTo>
                <a:lnTo>
                  <a:pt x="2735854" y="0"/>
                </a:lnTo>
                <a:lnTo>
                  <a:pt x="2735854" y="5831304"/>
                </a:lnTo>
                <a:lnTo>
                  <a:pt x="0" y="583130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21647" y="-2156625"/>
            <a:ext cx="18984399" cy="15982233"/>
          </a:xfrm>
          <a:custGeom>
            <a:avLst/>
            <a:gdLst/>
            <a:ahLst/>
            <a:cxnLst/>
            <a:rect r="r" b="b" t="t" l="l"/>
            <a:pathLst>
              <a:path h="15982233" w="18984399">
                <a:moveTo>
                  <a:pt x="0" y="0"/>
                </a:moveTo>
                <a:lnTo>
                  <a:pt x="18984399" y="0"/>
                </a:lnTo>
                <a:lnTo>
                  <a:pt x="18984399" y="15982233"/>
                </a:lnTo>
                <a:lnTo>
                  <a:pt x="0" y="15982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27233" y="2395442"/>
            <a:ext cx="2600748" cy="3125461"/>
          </a:xfrm>
          <a:custGeom>
            <a:avLst/>
            <a:gdLst/>
            <a:ahLst/>
            <a:cxnLst/>
            <a:rect r="r" b="b" t="t" l="l"/>
            <a:pathLst>
              <a:path h="3125461" w="2600748">
                <a:moveTo>
                  <a:pt x="0" y="0"/>
                </a:moveTo>
                <a:lnTo>
                  <a:pt x="2600748" y="0"/>
                </a:lnTo>
                <a:lnTo>
                  <a:pt x="2600748" y="3125460"/>
                </a:lnTo>
                <a:lnTo>
                  <a:pt x="0" y="3125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48870" y="3079123"/>
            <a:ext cx="3202837" cy="2576769"/>
          </a:xfrm>
          <a:custGeom>
            <a:avLst/>
            <a:gdLst/>
            <a:ahLst/>
            <a:cxnLst/>
            <a:rect r="r" b="b" t="t" l="l"/>
            <a:pathLst>
              <a:path h="2576769" w="3202837">
                <a:moveTo>
                  <a:pt x="0" y="0"/>
                </a:moveTo>
                <a:lnTo>
                  <a:pt x="3202837" y="0"/>
                </a:lnTo>
                <a:lnTo>
                  <a:pt x="3202837" y="2576769"/>
                </a:lnTo>
                <a:lnTo>
                  <a:pt x="0" y="25767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1825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499734" y="6486019"/>
            <a:ext cx="2788266" cy="2990734"/>
          </a:xfrm>
          <a:custGeom>
            <a:avLst/>
            <a:gdLst/>
            <a:ahLst/>
            <a:cxnLst/>
            <a:rect r="r" b="b" t="t" l="l"/>
            <a:pathLst>
              <a:path h="2990734" w="2788266">
                <a:moveTo>
                  <a:pt x="0" y="0"/>
                </a:moveTo>
                <a:lnTo>
                  <a:pt x="2788266" y="0"/>
                </a:lnTo>
                <a:lnTo>
                  <a:pt x="2788266" y="2990734"/>
                </a:lnTo>
                <a:lnTo>
                  <a:pt x="0" y="29907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79536" y="6552982"/>
            <a:ext cx="2057157" cy="3058760"/>
          </a:xfrm>
          <a:custGeom>
            <a:avLst/>
            <a:gdLst/>
            <a:ahLst/>
            <a:cxnLst/>
            <a:rect r="r" b="b" t="t" l="l"/>
            <a:pathLst>
              <a:path h="3058760" w="2057157">
                <a:moveTo>
                  <a:pt x="0" y="0"/>
                </a:moveTo>
                <a:lnTo>
                  <a:pt x="2057157" y="0"/>
                </a:lnTo>
                <a:lnTo>
                  <a:pt x="2057157" y="3058760"/>
                </a:lnTo>
                <a:lnTo>
                  <a:pt x="0" y="30587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7377" r="-32563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436059" y="2530169"/>
            <a:ext cx="2591922" cy="2639553"/>
          </a:xfrm>
          <a:custGeom>
            <a:avLst/>
            <a:gdLst/>
            <a:ahLst/>
            <a:cxnLst/>
            <a:rect r="r" b="b" t="t" l="l"/>
            <a:pathLst>
              <a:path h="2639553" w="2591922">
                <a:moveTo>
                  <a:pt x="0" y="0"/>
                </a:moveTo>
                <a:lnTo>
                  <a:pt x="2591922" y="0"/>
                </a:lnTo>
                <a:lnTo>
                  <a:pt x="2591922" y="2639553"/>
                </a:lnTo>
                <a:lnTo>
                  <a:pt x="0" y="26395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439395" y="2530169"/>
            <a:ext cx="2828718" cy="2880701"/>
          </a:xfrm>
          <a:custGeom>
            <a:avLst/>
            <a:gdLst/>
            <a:ahLst/>
            <a:cxnLst/>
            <a:rect r="r" b="b" t="t" l="l"/>
            <a:pathLst>
              <a:path h="2880701" w="2828718">
                <a:moveTo>
                  <a:pt x="0" y="0"/>
                </a:moveTo>
                <a:lnTo>
                  <a:pt x="2828719" y="0"/>
                </a:lnTo>
                <a:lnTo>
                  <a:pt x="2828719" y="2880701"/>
                </a:lnTo>
                <a:lnTo>
                  <a:pt x="0" y="28807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350118" y="6244871"/>
            <a:ext cx="2828718" cy="2880701"/>
          </a:xfrm>
          <a:custGeom>
            <a:avLst/>
            <a:gdLst/>
            <a:ahLst/>
            <a:cxnLst/>
            <a:rect r="r" b="b" t="t" l="l"/>
            <a:pathLst>
              <a:path h="2880701" w="2828718">
                <a:moveTo>
                  <a:pt x="0" y="0"/>
                </a:moveTo>
                <a:lnTo>
                  <a:pt x="2828718" y="0"/>
                </a:lnTo>
                <a:lnTo>
                  <a:pt x="2828718" y="2880701"/>
                </a:lnTo>
                <a:lnTo>
                  <a:pt x="0" y="28807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5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193755" y="6244871"/>
            <a:ext cx="2828718" cy="2880701"/>
          </a:xfrm>
          <a:custGeom>
            <a:avLst/>
            <a:gdLst/>
            <a:ahLst/>
            <a:cxnLst/>
            <a:rect r="r" b="b" t="t" l="l"/>
            <a:pathLst>
              <a:path h="2880701" w="2828718">
                <a:moveTo>
                  <a:pt x="0" y="0"/>
                </a:moveTo>
                <a:lnTo>
                  <a:pt x="2828719" y="0"/>
                </a:lnTo>
                <a:lnTo>
                  <a:pt x="2828719" y="2880701"/>
                </a:lnTo>
                <a:lnTo>
                  <a:pt x="0" y="288070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55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714707" y="2217515"/>
            <a:ext cx="2470986" cy="2516392"/>
          </a:xfrm>
          <a:custGeom>
            <a:avLst/>
            <a:gdLst/>
            <a:ahLst/>
            <a:cxnLst/>
            <a:rect r="r" b="b" t="t" l="l"/>
            <a:pathLst>
              <a:path h="2516392" w="2470986">
                <a:moveTo>
                  <a:pt x="0" y="0"/>
                </a:moveTo>
                <a:lnTo>
                  <a:pt x="2470986" y="0"/>
                </a:lnTo>
                <a:lnTo>
                  <a:pt x="2470986" y="2516392"/>
                </a:lnTo>
                <a:lnTo>
                  <a:pt x="0" y="251639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31425" y="5520902"/>
            <a:ext cx="883755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Conclusions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944225" y="2808961"/>
            <a:ext cx="2011950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59"/>
              </a:lnSpc>
            </a:pPr>
            <a:r>
              <a:rPr lang="en-US" sz="8799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08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645278" y="7170872"/>
            <a:ext cx="460984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By: Jood Kawther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34751" y="-950503"/>
            <a:ext cx="23065664" cy="12434402"/>
          </a:xfrm>
          <a:custGeom>
            <a:avLst/>
            <a:gdLst/>
            <a:ahLst/>
            <a:cxnLst/>
            <a:rect r="r" b="b" t="t" l="l"/>
            <a:pathLst>
              <a:path h="12434402" w="23065664">
                <a:moveTo>
                  <a:pt x="0" y="0"/>
                </a:moveTo>
                <a:lnTo>
                  <a:pt x="23065663" y="0"/>
                </a:lnTo>
                <a:lnTo>
                  <a:pt x="23065663" y="12434402"/>
                </a:lnTo>
                <a:lnTo>
                  <a:pt x="0" y="1243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8495" y="928572"/>
            <a:ext cx="2600748" cy="3125461"/>
          </a:xfrm>
          <a:custGeom>
            <a:avLst/>
            <a:gdLst/>
            <a:ahLst/>
            <a:cxnLst/>
            <a:rect r="r" b="b" t="t" l="l"/>
            <a:pathLst>
              <a:path h="3125461" w="2600748">
                <a:moveTo>
                  <a:pt x="0" y="0"/>
                </a:moveTo>
                <a:lnTo>
                  <a:pt x="2600748" y="0"/>
                </a:lnTo>
                <a:lnTo>
                  <a:pt x="2600748" y="3125460"/>
                </a:lnTo>
                <a:lnTo>
                  <a:pt x="0" y="3125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5120954"/>
            <a:ext cx="3202837" cy="2576769"/>
          </a:xfrm>
          <a:custGeom>
            <a:avLst/>
            <a:gdLst/>
            <a:ahLst/>
            <a:cxnLst/>
            <a:rect r="r" b="b" t="t" l="l"/>
            <a:pathLst>
              <a:path h="2576769" w="3202837">
                <a:moveTo>
                  <a:pt x="0" y="0"/>
                </a:moveTo>
                <a:lnTo>
                  <a:pt x="3202837" y="0"/>
                </a:lnTo>
                <a:lnTo>
                  <a:pt x="3202837" y="2576769"/>
                </a:lnTo>
                <a:lnTo>
                  <a:pt x="0" y="25767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1825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7321" y="1063299"/>
            <a:ext cx="2591922" cy="2639553"/>
          </a:xfrm>
          <a:custGeom>
            <a:avLst/>
            <a:gdLst/>
            <a:ahLst/>
            <a:cxnLst/>
            <a:rect r="r" b="b" t="t" l="l"/>
            <a:pathLst>
              <a:path h="2639553" w="2591922">
                <a:moveTo>
                  <a:pt x="0" y="0"/>
                </a:moveTo>
                <a:lnTo>
                  <a:pt x="2591922" y="0"/>
                </a:lnTo>
                <a:lnTo>
                  <a:pt x="2591922" y="2639553"/>
                </a:lnTo>
                <a:lnTo>
                  <a:pt x="0" y="26395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0525" y="4572000"/>
            <a:ext cx="2828718" cy="2880701"/>
          </a:xfrm>
          <a:custGeom>
            <a:avLst/>
            <a:gdLst/>
            <a:ahLst/>
            <a:cxnLst/>
            <a:rect r="r" b="b" t="t" l="l"/>
            <a:pathLst>
              <a:path h="2880701" w="2828718">
                <a:moveTo>
                  <a:pt x="0" y="0"/>
                </a:moveTo>
                <a:lnTo>
                  <a:pt x="2828718" y="0"/>
                </a:lnTo>
                <a:lnTo>
                  <a:pt x="2828718" y="2880701"/>
                </a:lnTo>
                <a:lnTo>
                  <a:pt x="0" y="28807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842221" y="2494124"/>
            <a:ext cx="10603557" cy="275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Mueen was built to bridge communication gaps — starting with dental clinics, but aiming much further.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This is just the beginning of what inclusive technology can look like.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 for being part of our journey. </a:t>
            </a:r>
          </a:p>
          <a:p>
            <a:pPr algn="ctr">
              <a:lnSpc>
                <a:spcPts val="3600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943533" y="1008282"/>
            <a:ext cx="2788266" cy="2990734"/>
          </a:xfrm>
          <a:custGeom>
            <a:avLst/>
            <a:gdLst/>
            <a:ahLst/>
            <a:cxnLst/>
            <a:rect r="r" b="b" t="t" l="l"/>
            <a:pathLst>
              <a:path h="2990734" w="2788266">
                <a:moveTo>
                  <a:pt x="0" y="0"/>
                </a:moveTo>
                <a:lnTo>
                  <a:pt x="2788266" y="0"/>
                </a:lnTo>
                <a:lnTo>
                  <a:pt x="2788266" y="2990734"/>
                </a:lnTo>
                <a:lnTo>
                  <a:pt x="0" y="29907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179698" y="4984886"/>
            <a:ext cx="2057157" cy="3058760"/>
          </a:xfrm>
          <a:custGeom>
            <a:avLst/>
            <a:gdLst/>
            <a:ahLst/>
            <a:cxnLst/>
            <a:rect r="r" b="b" t="t" l="l"/>
            <a:pathLst>
              <a:path h="3058760" w="2057157">
                <a:moveTo>
                  <a:pt x="0" y="0"/>
                </a:moveTo>
                <a:lnTo>
                  <a:pt x="2057157" y="0"/>
                </a:lnTo>
                <a:lnTo>
                  <a:pt x="2057157" y="3058760"/>
                </a:lnTo>
                <a:lnTo>
                  <a:pt x="0" y="305876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7377" r="-32563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793917" y="767134"/>
            <a:ext cx="2828718" cy="2880701"/>
          </a:xfrm>
          <a:custGeom>
            <a:avLst/>
            <a:gdLst/>
            <a:ahLst/>
            <a:cxnLst/>
            <a:rect r="r" b="b" t="t" l="l"/>
            <a:pathLst>
              <a:path h="2880701" w="2828718">
                <a:moveTo>
                  <a:pt x="0" y="0"/>
                </a:moveTo>
                <a:lnTo>
                  <a:pt x="2828718" y="0"/>
                </a:lnTo>
                <a:lnTo>
                  <a:pt x="2828718" y="2880701"/>
                </a:lnTo>
                <a:lnTo>
                  <a:pt x="0" y="28807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793917" y="4676775"/>
            <a:ext cx="2828718" cy="2880701"/>
          </a:xfrm>
          <a:custGeom>
            <a:avLst/>
            <a:gdLst/>
            <a:ahLst/>
            <a:cxnLst/>
            <a:rect r="r" b="b" t="t" l="l"/>
            <a:pathLst>
              <a:path h="2880701" w="2828718">
                <a:moveTo>
                  <a:pt x="0" y="0"/>
                </a:moveTo>
                <a:lnTo>
                  <a:pt x="2828718" y="0"/>
                </a:lnTo>
                <a:lnTo>
                  <a:pt x="2828718" y="2880701"/>
                </a:lnTo>
                <a:lnTo>
                  <a:pt x="0" y="28807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5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842221" y="5942613"/>
            <a:ext cx="10603557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And well, just to end it our way: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190360" y="6742341"/>
            <a:ext cx="10603557" cy="229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void main() {</a:t>
            </a: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 </a:t>
            </a:r>
            <a:r>
              <a:rPr lang="en-US" sz="3000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print("Mueen project: Completed ✅");</a:t>
            </a: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 print("Future goals: Just getting started 🚀");</a:t>
            </a: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}</a:t>
            </a:r>
          </a:p>
          <a:p>
            <a:pPr algn="l">
              <a:lnSpc>
                <a:spcPts val="360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21647" y="-2156625"/>
            <a:ext cx="18984399" cy="15982233"/>
          </a:xfrm>
          <a:custGeom>
            <a:avLst/>
            <a:gdLst/>
            <a:ahLst/>
            <a:cxnLst/>
            <a:rect r="r" b="b" t="t" l="l"/>
            <a:pathLst>
              <a:path h="15982233" w="18984399">
                <a:moveTo>
                  <a:pt x="0" y="0"/>
                </a:moveTo>
                <a:lnTo>
                  <a:pt x="18984399" y="0"/>
                </a:lnTo>
                <a:lnTo>
                  <a:pt x="18984399" y="15982233"/>
                </a:lnTo>
                <a:lnTo>
                  <a:pt x="0" y="15982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27233" y="2395442"/>
            <a:ext cx="2600748" cy="3125461"/>
          </a:xfrm>
          <a:custGeom>
            <a:avLst/>
            <a:gdLst/>
            <a:ahLst/>
            <a:cxnLst/>
            <a:rect r="r" b="b" t="t" l="l"/>
            <a:pathLst>
              <a:path h="3125461" w="2600748">
                <a:moveTo>
                  <a:pt x="0" y="0"/>
                </a:moveTo>
                <a:lnTo>
                  <a:pt x="2600748" y="0"/>
                </a:lnTo>
                <a:lnTo>
                  <a:pt x="2600748" y="3125460"/>
                </a:lnTo>
                <a:lnTo>
                  <a:pt x="0" y="3125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48870" y="3079123"/>
            <a:ext cx="3202837" cy="2576769"/>
          </a:xfrm>
          <a:custGeom>
            <a:avLst/>
            <a:gdLst/>
            <a:ahLst/>
            <a:cxnLst/>
            <a:rect r="r" b="b" t="t" l="l"/>
            <a:pathLst>
              <a:path h="2576769" w="3202837">
                <a:moveTo>
                  <a:pt x="0" y="0"/>
                </a:moveTo>
                <a:lnTo>
                  <a:pt x="3202837" y="0"/>
                </a:lnTo>
                <a:lnTo>
                  <a:pt x="3202837" y="2576769"/>
                </a:lnTo>
                <a:lnTo>
                  <a:pt x="0" y="25767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1825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499734" y="6486019"/>
            <a:ext cx="2788266" cy="2990734"/>
          </a:xfrm>
          <a:custGeom>
            <a:avLst/>
            <a:gdLst/>
            <a:ahLst/>
            <a:cxnLst/>
            <a:rect r="r" b="b" t="t" l="l"/>
            <a:pathLst>
              <a:path h="2990734" w="2788266">
                <a:moveTo>
                  <a:pt x="0" y="0"/>
                </a:moveTo>
                <a:lnTo>
                  <a:pt x="2788266" y="0"/>
                </a:lnTo>
                <a:lnTo>
                  <a:pt x="2788266" y="2990734"/>
                </a:lnTo>
                <a:lnTo>
                  <a:pt x="0" y="29907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79536" y="6552982"/>
            <a:ext cx="2057157" cy="3058760"/>
          </a:xfrm>
          <a:custGeom>
            <a:avLst/>
            <a:gdLst/>
            <a:ahLst/>
            <a:cxnLst/>
            <a:rect r="r" b="b" t="t" l="l"/>
            <a:pathLst>
              <a:path h="3058760" w="2057157">
                <a:moveTo>
                  <a:pt x="0" y="0"/>
                </a:moveTo>
                <a:lnTo>
                  <a:pt x="2057157" y="0"/>
                </a:lnTo>
                <a:lnTo>
                  <a:pt x="2057157" y="3058760"/>
                </a:lnTo>
                <a:lnTo>
                  <a:pt x="0" y="30587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7377" r="-32563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436059" y="2530169"/>
            <a:ext cx="2591922" cy="2639553"/>
          </a:xfrm>
          <a:custGeom>
            <a:avLst/>
            <a:gdLst/>
            <a:ahLst/>
            <a:cxnLst/>
            <a:rect r="r" b="b" t="t" l="l"/>
            <a:pathLst>
              <a:path h="2639553" w="2591922">
                <a:moveTo>
                  <a:pt x="0" y="0"/>
                </a:moveTo>
                <a:lnTo>
                  <a:pt x="2591922" y="0"/>
                </a:lnTo>
                <a:lnTo>
                  <a:pt x="2591922" y="2639553"/>
                </a:lnTo>
                <a:lnTo>
                  <a:pt x="0" y="26395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439395" y="2530169"/>
            <a:ext cx="2828718" cy="2880701"/>
          </a:xfrm>
          <a:custGeom>
            <a:avLst/>
            <a:gdLst/>
            <a:ahLst/>
            <a:cxnLst/>
            <a:rect r="r" b="b" t="t" l="l"/>
            <a:pathLst>
              <a:path h="2880701" w="2828718">
                <a:moveTo>
                  <a:pt x="0" y="0"/>
                </a:moveTo>
                <a:lnTo>
                  <a:pt x="2828719" y="0"/>
                </a:lnTo>
                <a:lnTo>
                  <a:pt x="2828719" y="2880701"/>
                </a:lnTo>
                <a:lnTo>
                  <a:pt x="0" y="28807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350118" y="6244871"/>
            <a:ext cx="2828718" cy="2880701"/>
          </a:xfrm>
          <a:custGeom>
            <a:avLst/>
            <a:gdLst/>
            <a:ahLst/>
            <a:cxnLst/>
            <a:rect r="r" b="b" t="t" l="l"/>
            <a:pathLst>
              <a:path h="2880701" w="2828718">
                <a:moveTo>
                  <a:pt x="0" y="0"/>
                </a:moveTo>
                <a:lnTo>
                  <a:pt x="2828718" y="0"/>
                </a:lnTo>
                <a:lnTo>
                  <a:pt x="2828718" y="2880701"/>
                </a:lnTo>
                <a:lnTo>
                  <a:pt x="0" y="28807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5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193755" y="6244871"/>
            <a:ext cx="2828718" cy="2880701"/>
          </a:xfrm>
          <a:custGeom>
            <a:avLst/>
            <a:gdLst/>
            <a:ahLst/>
            <a:cxnLst/>
            <a:rect r="r" b="b" t="t" l="l"/>
            <a:pathLst>
              <a:path h="2880701" w="2828718">
                <a:moveTo>
                  <a:pt x="0" y="0"/>
                </a:moveTo>
                <a:lnTo>
                  <a:pt x="2828719" y="0"/>
                </a:lnTo>
                <a:lnTo>
                  <a:pt x="2828719" y="2880701"/>
                </a:lnTo>
                <a:lnTo>
                  <a:pt x="0" y="288070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55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714707" y="2217515"/>
            <a:ext cx="2470986" cy="2516392"/>
          </a:xfrm>
          <a:custGeom>
            <a:avLst/>
            <a:gdLst/>
            <a:ahLst/>
            <a:cxnLst/>
            <a:rect r="r" b="b" t="t" l="l"/>
            <a:pathLst>
              <a:path h="2516392" w="2470986">
                <a:moveTo>
                  <a:pt x="0" y="0"/>
                </a:moveTo>
                <a:lnTo>
                  <a:pt x="2470986" y="0"/>
                </a:lnTo>
                <a:lnTo>
                  <a:pt x="2470986" y="2516392"/>
                </a:lnTo>
                <a:lnTo>
                  <a:pt x="0" y="251639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867185" y="5655892"/>
            <a:ext cx="883755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Introduction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944225" y="2808961"/>
            <a:ext cx="2011950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59"/>
              </a:lnSpc>
            </a:pPr>
            <a:r>
              <a:rPr lang="en-US" sz="8799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584135" y="7878375"/>
            <a:ext cx="540365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By: Hadeel Bakhshwen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24598" y="-1411879"/>
            <a:ext cx="21284850" cy="13945755"/>
          </a:xfrm>
          <a:custGeom>
            <a:avLst/>
            <a:gdLst/>
            <a:ahLst/>
            <a:cxnLst/>
            <a:rect r="r" b="b" t="t" l="l"/>
            <a:pathLst>
              <a:path h="13945755" w="21284850">
                <a:moveTo>
                  <a:pt x="0" y="0"/>
                </a:moveTo>
                <a:lnTo>
                  <a:pt x="21284850" y="0"/>
                </a:lnTo>
                <a:lnTo>
                  <a:pt x="21284850" y="13945755"/>
                </a:lnTo>
                <a:lnTo>
                  <a:pt x="0" y="139457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64942" y="3453656"/>
            <a:ext cx="5557094" cy="5557094"/>
          </a:xfrm>
          <a:custGeom>
            <a:avLst/>
            <a:gdLst/>
            <a:ahLst/>
            <a:cxnLst/>
            <a:rect r="r" b="b" t="t" l="l"/>
            <a:pathLst>
              <a:path h="5557094" w="5557094">
                <a:moveTo>
                  <a:pt x="0" y="0"/>
                </a:moveTo>
                <a:lnTo>
                  <a:pt x="5557095" y="0"/>
                </a:lnTo>
                <a:lnTo>
                  <a:pt x="5557095" y="5557095"/>
                </a:lnTo>
                <a:lnTo>
                  <a:pt x="0" y="55570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87" t="-1093" r="0" b="-109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66099" y="3453656"/>
            <a:ext cx="5557094" cy="5557094"/>
          </a:xfrm>
          <a:custGeom>
            <a:avLst/>
            <a:gdLst/>
            <a:ahLst/>
            <a:cxnLst/>
            <a:rect r="r" b="b" t="t" l="l"/>
            <a:pathLst>
              <a:path h="5557094" w="5557094">
                <a:moveTo>
                  <a:pt x="0" y="0"/>
                </a:moveTo>
                <a:lnTo>
                  <a:pt x="5557095" y="0"/>
                </a:lnTo>
                <a:lnTo>
                  <a:pt x="5557095" y="5557095"/>
                </a:lnTo>
                <a:lnTo>
                  <a:pt x="0" y="55570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7375" y="1485762"/>
            <a:ext cx="17695134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Mueen App is a specialized communication tool for dental clinics, bridging the gap between hearing-impaired patients and medical staff. It translates sign language into text and optionally into audio for smoother interactions.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21647" y="-2156625"/>
            <a:ext cx="18984399" cy="15982233"/>
          </a:xfrm>
          <a:custGeom>
            <a:avLst/>
            <a:gdLst/>
            <a:ahLst/>
            <a:cxnLst/>
            <a:rect r="r" b="b" t="t" l="l"/>
            <a:pathLst>
              <a:path h="15982233" w="18984399">
                <a:moveTo>
                  <a:pt x="0" y="0"/>
                </a:moveTo>
                <a:lnTo>
                  <a:pt x="18984399" y="0"/>
                </a:lnTo>
                <a:lnTo>
                  <a:pt x="18984399" y="15982233"/>
                </a:lnTo>
                <a:lnTo>
                  <a:pt x="0" y="15982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27233" y="2395442"/>
            <a:ext cx="2600748" cy="3125461"/>
          </a:xfrm>
          <a:custGeom>
            <a:avLst/>
            <a:gdLst/>
            <a:ahLst/>
            <a:cxnLst/>
            <a:rect r="r" b="b" t="t" l="l"/>
            <a:pathLst>
              <a:path h="3125461" w="2600748">
                <a:moveTo>
                  <a:pt x="0" y="0"/>
                </a:moveTo>
                <a:lnTo>
                  <a:pt x="2600748" y="0"/>
                </a:lnTo>
                <a:lnTo>
                  <a:pt x="2600748" y="3125460"/>
                </a:lnTo>
                <a:lnTo>
                  <a:pt x="0" y="3125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48870" y="3079123"/>
            <a:ext cx="3202837" cy="2576769"/>
          </a:xfrm>
          <a:custGeom>
            <a:avLst/>
            <a:gdLst/>
            <a:ahLst/>
            <a:cxnLst/>
            <a:rect r="r" b="b" t="t" l="l"/>
            <a:pathLst>
              <a:path h="2576769" w="3202837">
                <a:moveTo>
                  <a:pt x="0" y="0"/>
                </a:moveTo>
                <a:lnTo>
                  <a:pt x="3202837" y="0"/>
                </a:lnTo>
                <a:lnTo>
                  <a:pt x="3202837" y="2576769"/>
                </a:lnTo>
                <a:lnTo>
                  <a:pt x="0" y="25767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1825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499734" y="6486019"/>
            <a:ext cx="2788266" cy="2990734"/>
          </a:xfrm>
          <a:custGeom>
            <a:avLst/>
            <a:gdLst/>
            <a:ahLst/>
            <a:cxnLst/>
            <a:rect r="r" b="b" t="t" l="l"/>
            <a:pathLst>
              <a:path h="2990734" w="2788266">
                <a:moveTo>
                  <a:pt x="0" y="0"/>
                </a:moveTo>
                <a:lnTo>
                  <a:pt x="2788266" y="0"/>
                </a:lnTo>
                <a:lnTo>
                  <a:pt x="2788266" y="2990734"/>
                </a:lnTo>
                <a:lnTo>
                  <a:pt x="0" y="29907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79536" y="6552982"/>
            <a:ext cx="2057157" cy="3058760"/>
          </a:xfrm>
          <a:custGeom>
            <a:avLst/>
            <a:gdLst/>
            <a:ahLst/>
            <a:cxnLst/>
            <a:rect r="r" b="b" t="t" l="l"/>
            <a:pathLst>
              <a:path h="3058760" w="2057157">
                <a:moveTo>
                  <a:pt x="0" y="0"/>
                </a:moveTo>
                <a:lnTo>
                  <a:pt x="2057157" y="0"/>
                </a:lnTo>
                <a:lnTo>
                  <a:pt x="2057157" y="3058760"/>
                </a:lnTo>
                <a:lnTo>
                  <a:pt x="0" y="30587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7377" r="-32563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436059" y="2530169"/>
            <a:ext cx="2591922" cy="2639553"/>
          </a:xfrm>
          <a:custGeom>
            <a:avLst/>
            <a:gdLst/>
            <a:ahLst/>
            <a:cxnLst/>
            <a:rect r="r" b="b" t="t" l="l"/>
            <a:pathLst>
              <a:path h="2639553" w="2591922">
                <a:moveTo>
                  <a:pt x="0" y="0"/>
                </a:moveTo>
                <a:lnTo>
                  <a:pt x="2591922" y="0"/>
                </a:lnTo>
                <a:lnTo>
                  <a:pt x="2591922" y="2639553"/>
                </a:lnTo>
                <a:lnTo>
                  <a:pt x="0" y="26395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439395" y="2530169"/>
            <a:ext cx="2828718" cy="2880701"/>
          </a:xfrm>
          <a:custGeom>
            <a:avLst/>
            <a:gdLst/>
            <a:ahLst/>
            <a:cxnLst/>
            <a:rect r="r" b="b" t="t" l="l"/>
            <a:pathLst>
              <a:path h="2880701" w="2828718">
                <a:moveTo>
                  <a:pt x="0" y="0"/>
                </a:moveTo>
                <a:lnTo>
                  <a:pt x="2828719" y="0"/>
                </a:lnTo>
                <a:lnTo>
                  <a:pt x="2828719" y="2880701"/>
                </a:lnTo>
                <a:lnTo>
                  <a:pt x="0" y="28807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350118" y="6244871"/>
            <a:ext cx="2828718" cy="2880701"/>
          </a:xfrm>
          <a:custGeom>
            <a:avLst/>
            <a:gdLst/>
            <a:ahLst/>
            <a:cxnLst/>
            <a:rect r="r" b="b" t="t" l="l"/>
            <a:pathLst>
              <a:path h="2880701" w="2828718">
                <a:moveTo>
                  <a:pt x="0" y="0"/>
                </a:moveTo>
                <a:lnTo>
                  <a:pt x="2828718" y="0"/>
                </a:lnTo>
                <a:lnTo>
                  <a:pt x="2828718" y="2880701"/>
                </a:lnTo>
                <a:lnTo>
                  <a:pt x="0" y="28807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5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193755" y="6244871"/>
            <a:ext cx="2828718" cy="2880701"/>
          </a:xfrm>
          <a:custGeom>
            <a:avLst/>
            <a:gdLst/>
            <a:ahLst/>
            <a:cxnLst/>
            <a:rect r="r" b="b" t="t" l="l"/>
            <a:pathLst>
              <a:path h="2880701" w="2828718">
                <a:moveTo>
                  <a:pt x="0" y="0"/>
                </a:moveTo>
                <a:lnTo>
                  <a:pt x="2828719" y="0"/>
                </a:lnTo>
                <a:lnTo>
                  <a:pt x="2828719" y="2880701"/>
                </a:lnTo>
                <a:lnTo>
                  <a:pt x="0" y="288070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55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714707" y="2217515"/>
            <a:ext cx="2470986" cy="2516392"/>
          </a:xfrm>
          <a:custGeom>
            <a:avLst/>
            <a:gdLst/>
            <a:ahLst/>
            <a:cxnLst/>
            <a:rect r="r" b="b" t="t" l="l"/>
            <a:pathLst>
              <a:path h="2516392" w="2470986">
                <a:moveTo>
                  <a:pt x="0" y="0"/>
                </a:moveTo>
                <a:lnTo>
                  <a:pt x="2470986" y="0"/>
                </a:lnTo>
                <a:lnTo>
                  <a:pt x="2470986" y="2516392"/>
                </a:lnTo>
                <a:lnTo>
                  <a:pt x="0" y="251639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867185" y="5399222"/>
            <a:ext cx="8837550" cy="228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Features</a:t>
            </a:r>
          </a:p>
          <a:p>
            <a:pPr algn="ctr">
              <a:lnSpc>
                <a:spcPts val="900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4944225" y="2808961"/>
            <a:ext cx="2011950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59"/>
              </a:lnSpc>
            </a:pPr>
            <a:r>
              <a:rPr lang="en-US" sz="8799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584135" y="7878375"/>
            <a:ext cx="540365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By: Hadeel Bakhshwen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21647" y="-2156625"/>
            <a:ext cx="18984399" cy="15982233"/>
          </a:xfrm>
          <a:custGeom>
            <a:avLst/>
            <a:gdLst/>
            <a:ahLst/>
            <a:cxnLst/>
            <a:rect r="r" b="b" t="t" l="l"/>
            <a:pathLst>
              <a:path h="15982233" w="18984399">
                <a:moveTo>
                  <a:pt x="0" y="0"/>
                </a:moveTo>
                <a:lnTo>
                  <a:pt x="18984399" y="0"/>
                </a:lnTo>
                <a:lnTo>
                  <a:pt x="18984399" y="15982233"/>
                </a:lnTo>
                <a:lnTo>
                  <a:pt x="0" y="15982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7849" y="3498693"/>
            <a:ext cx="2195027" cy="1965332"/>
          </a:xfrm>
          <a:custGeom>
            <a:avLst/>
            <a:gdLst/>
            <a:ahLst/>
            <a:cxnLst/>
            <a:rect r="r" b="b" t="t" l="l"/>
            <a:pathLst>
              <a:path h="1965332" w="2195027">
                <a:moveTo>
                  <a:pt x="0" y="0"/>
                </a:moveTo>
                <a:lnTo>
                  <a:pt x="2195027" y="0"/>
                </a:lnTo>
                <a:lnTo>
                  <a:pt x="2195027" y="1965331"/>
                </a:lnTo>
                <a:lnTo>
                  <a:pt x="0" y="19653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1563" b="-3444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91106" y="3397899"/>
            <a:ext cx="2164159" cy="2118689"/>
          </a:xfrm>
          <a:custGeom>
            <a:avLst/>
            <a:gdLst/>
            <a:ahLst/>
            <a:cxnLst/>
            <a:rect r="r" b="b" t="t" l="l"/>
            <a:pathLst>
              <a:path h="2118689" w="2164159">
                <a:moveTo>
                  <a:pt x="0" y="0"/>
                </a:moveTo>
                <a:lnTo>
                  <a:pt x="2164159" y="0"/>
                </a:lnTo>
                <a:lnTo>
                  <a:pt x="2164159" y="2118689"/>
                </a:lnTo>
                <a:lnTo>
                  <a:pt x="0" y="21186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3362" b="-2494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210573" y="3372883"/>
            <a:ext cx="1845271" cy="2168721"/>
          </a:xfrm>
          <a:custGeom>
            <a:avLst/>
            <a:gdLst/>
            <a:ahLst/>
            <a:cxnLst/>
            <a:rect r="r" b="b" t="t" l="l"/>
            <a:pathLst>
              <a:path h="2168721" w="1845271">
                <a:moveTo>
                  <a:pt x="0" y="0"/>
                </a:moveTo>
                <a:lnTo>
                  <a:pt x="1845271" y="0"/>
                </a:lnTo>
                <a:lnTo>
                  <a:pt x="1845271" y="2168721"/>
                </a:lnTo>
                <a:lnTo>
                  <a:pt x="0" y="21687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435" t="0" r="-9705" b="-2099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00202" y="3498693"/>
            <a:ext cx="2162782" cy="1965332"/>
          </a:xfrm>
          <a:custGeom>
            <a:avLst/>
            <a:gdLst/>
            <a:ahLst/>
            <a:cxnLst/>
            <a:rect r="r" b="b" t="t" l="l"/>
            <a:pathLst>
              <a:path h="1965332" w="2162782">
                <a:moveTo>
                  <a:pt x="0" y="0"/>
                </a:moveTo>
                <a:lnTo>
                  <a:pt x="2162782" y="0"/>
                </a:lnTo>
                <a:lnTo>
                  <a:pt x="2162782" y="1965331"/>
                </a:lnTo>
                <a:lnTo>
                  <a:pt x="0" y="19653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371" r="0" b="-2074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5490184"/>
            <a:ext cx="4700172" cy="705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1163" indent="-205581" lvl="1">
              <a:lnSpc>
                <a:spcPts val="2666"/>
              </a:lnSpc>
              <a:buAutoNum type="arabicPeriod" startAt="1"/>
            </a:pPr>
            <a:r>
              <a:rPr lang="en-US" sz="1904">
                <a:solidFill>
                  <a:srgbClr val="154C79"/>
                </a:solidFill>
                <a:latin typeface="Tajawal"/>
                <a:ea typeface="Tajawal"/>
                <a:cs typeface="Tajawal"/>
                <a:sym typeface="Tajawal"/>
              </a:rPr>
              <a:t>The user performs a SSL gesture in front of the device’s camera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74424" y="5490184"/>
            <a:ext cx="4700172" cy="705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6"/>
              </a:lnSpc>
            </a:pPr>
            <a:r>
              <a:rPr lang="en-US" sz="1904">
                <a:solidFill>
                  <a:srgbClr val="154C79"/>
                </a:solidFill>
                <a:latin typeface="Tajawal"/>
                <a:ea typeface="Tajawal"/>
                <a:cs typeface="Tajawal"/>
                <a:sym typeface="Tajawal"/>
              </a:rPr>
              <a:t>2. The gesture is analyzed using a trained AI model to recognize its meaning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42774" y="5514370"/>
            <a:ext cx="4700172" cy="366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6"/>
              </a:lnSpc>
            </a:pPr>
            <a:r>
              <a:rPr lang="en-US" sz="1904">
                <a:solidFill>
                  <a:srgbClr val="154C79"/>
                </a:solidFill>
                <a:latin typeface="Tajawal"/>
                <a:ea typeface="Tajawal"/>
                <a:cs typeface="Tajawal"/>
                <a:sym typeface="Tajawal"/>
              </a:rPr>
              <a:t>3.Translated gesture appears as text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587828" y="5514370"/>
            <a:ext cx="4700172" cy="366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6"/>
              </a:lnSpc>
            </a:pPr>
            <a:r>
              <a:rPr lang="en-US" sz="1904">
                <a:solidFill>
                  <a:srgbClr val="154C79"/>
                </a:solidFill>
                <a:latin typeface="Tajawal"/>
                <a:ea typeface="Tajawal"/>
                <a:cs typeface="Tajawal"/>
                <a:sym typeface="Tajawal"/>
              </a:rPr>
              <a:t>4. Text is converted into speech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3661733" y="7225743"/>
            <a:ext cx="2600748" cy="3125461"/>
          </a:xfrm>
          <a:custGeom>
            <a:avLst/>
            <a:gdLst/>
            <a:ahLst/>
            <a:cxnLst/>
            <a:rect r="r" b="b" t="t" l="l"/>
            <a:pathLst>
              <a:path h="3125461" w="2600748">
                <a:moveTo>
                  <a:pt x="0" y="0"/>
                </a:moveTo>
                <a:lnTo>
                  <a:pt x="2600748" y="0"/>
                </a:lnTo>
                <a:lnTo>
                  <a:pt x="2600748" y="3125461"/>
                </a:lnTo>
                <a:lnTo>
                  <a:pt x="0" y="31254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3371" y="7909424"/>
            <a:ext cx="3202837" cy="2576769"/>
          </a:xfrm>
          <a:custGeom>
            <a:avLst/>
            <a:gdLst/>
            <a:ahLst/>
            <a:cxnLst/>
            <a:rect r="r" b="b" t="t" l="l"/>
            <a:pathLst>
              <a:path h="2576769" w="3202837">
                <a:moveTo>
                  <a:pt x="0" y="0"/>
                </a:moveTo>
                <a:lnTo>
                  <a:pt x="3202837" y="0"/>
                </a:lnTo>
                <a:lnTo>
                  <a:pt x="3202837" y="2576769"/>
                </a:lnTo>
                <a:lnTo>
                  <a:pt x="0" y="257676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41825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018855" y="7360470"/>
            <a:ext cx="2788266" cy="2990734"/>
          </a:xfrm>
          <a:custGeom>
            <a:avLst/>
            <a:gdLst/>
            <a:ahLst/>
            <a:cxnLst/>
            <a:rect r="r" b="b" t="t" l="l"/>
            <a:pathLst>
              <a:path h="2990734" w="2788266">
                <a:moveTo>
                  <a:pt x="0" y="0"/>
                </a:moveTo>
                <a:lnTo>
                  <a:pt x="2788266" y="0"/>
                </a:lnTo>
                <a:lnTo>
                  <a:pt x="2788266" y="2990734"/>
                </a:lnTo>
                <a:lnTo>
                  <a:pt x="0" y="29907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098657" y="7427433"/>
            <a:ext cx="2057157" cy="3058760"/>
          </a:xfrm>
          <a:custGeom>
            <a:avLst/>
            <a:gdLst/>
            <a:ahLst/>
            <a:cxnLst/>
            <a:rect r="r" b="b" t="t" l="l"/>
            <a:pathLst>
              <a:path h="3058760" w="2057157">
                <a:moveTo>
                  <a:pt x="0" y="0"/>
                </a:moveTo>
                <a:lnTo>
                  <a:pt x="2057157" y="0"/>
                </a:lnTo>
                <a:lnTo>
                  <a:pt x="2057157" y="3058760"/>
                </a:lnTo>
                <a:lnTo>
                  <a:pt x="0" y="305876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7377" r="-32563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670560" y="7360470"/>
            <a:ext cx="2591922" cy="2639553"/>
          </a:xfrm>
          <a:custGeom>
            <a:avLst/>
            <a:gdLst/>
            <a:ahLst/>
            <a:cxnLst/>
            <a:rect r="r" b="b" t="t" l="l"/>
            <a:pathLst>
              <a:path h="2639553" w="2591922">
                <a:moveTo>
                  <a:pt x="0" y="0"/>
                </a:moveTo>
                <a:lnTo>
                  <a:pt x="2591921" y="0"/>
                </a:lnTo>
                <a:lnTo>
                  <a:pt x="2591921" y="2639553"/>
                </a:lnTo>
                <a:lnTo>
                  <a:pt x="0" y="263955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5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673896" y="7360470"/>
            <a:ext cx="2828718" cy="2880701"/>
          </a:xfrm>
          <a:custGeom>
            <a:avLst/>
            <a:gdLst/>
            <a:ahLst/>
            <a:cxnLst/>
            <a:rect r="r" b="b" t="t" l="l"/>
            <a:pathLst>
              <a:path h="2880701" w="2828718">
                <a:moveTo>
                  <a:pt x="0" y="0"/>
                </a:moveTo>
                <a:lnTo>
                  <a:pt x="2828718" y="0"/>
                </a:lnTo>
                <a:lnTo>
                  <a:pt x="2828718" y="2880701"/>
                </a:lnTo>
                <a:lnTo>
                  <a:pt x="0" y="288070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55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869239" y="7119322"/>
            <a:ext cx="2828718" cy="2880701"/>
          </a:xfrm>
          <a:custGeom>
            <a:avLst/>
            <a:gdLst/>
            <a:ahLst/>
            <a:cxnLst/>
            <a:rect r="r" b="b" t="t" l="l"/>
            <a:pathLst>
              <a:path h="2880701" w="2828718">
                <a:moveTo>
                  <a:pt x="0" y="0"/>
                </a:moveTo>
                <a:lnTo>
                  <a:pt x="2828718" y="0"/>
                </a:lnTo>
                <a:lnTo>
                  <a:pt x="2828718" y="2880701"/>
                </a:lnTo>
                <a:lnTo>
                  <a:pt x="0" y="288070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55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712876" y="7119322"/>
            <a:ext cx="2828718" cy="2880701"/>
          </a:xfrm>
          <a:custGeom>
            <a:avLst/>
            <a:gdLst/>
            <a:ahLst/>
            <a:cxnLst/>
            <a:rect r="r" b="b" t="t" l="l"/>
            <a:pathLst>
              <a:path h="2880701" w="2828718">
                <a:moveTo>
                  <a:pt x="0" y="0"/>
                </a:moveTo>
                <a:lnTo>
                  <a:pt x="2828718" y="0"/>
                </a:lnTo>
                <a:lnTo>
                  <a:pt x="2828718" y="2880701"/>
                </a:lnTo>
                <a:lnTo>
                  <a:pt x="0" y="288070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55000"/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21647" y="-2156625"/>
            <a:ext cx="18984399" cy="15982233"/>
          </a:xfrm>
          <a:custGeom>
            <a:avLst/>
            <a:gdLst/>
            <a:ahLst/>
            <a:cxnLst/>
            <a:rect r="r" b="b" t="t" l="l"/>
            <a:pathLst>
              <a:path h="15982233" w="18984399">
                <a:moveTo>
                  <a:pt x="0" y="0"/>
                </a:moveTo>
                <a:lnTo>
                  <a:pt x="18984399" y="0"/>
                </a:lnTo>
                <a:lnTo>
                  <a:pt x="18984399" y="15982233"/>
                </a:lnTo>
                <a:lnTo>
                  <a:pt x="0" y="15982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27233" y="2395442"/>
            <a:ext cx="2600748" cy="3125461"/>
          </a:xfrm>
          <a:custGeom>
            <a:avLst/>
            <a:gdLst/>
            <a:ahLst/>
            <a:cxnLst/>
            <a:rect r="r" b="b" t="t" l="l"/>
            <a:pathLst>
              <a:path h="3125461" w="2600748">
                <a:moveTo>
                  <a:pt x="0" y="0"/>
                </a:moveTo>
                <a:lnTo>
                  <a:pt x="2600748" y="0"/>
                </a:lnTo>
                <a:lnTo>
                  <a:pt x="2600748" y="3125460"/>
                </a:lnTo>
                <a:lnTo>
                  <a:pt x="0" y="3125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48870" y="3079123"/>
            <a:ext cx="3202837" cy="2576769"/>
          </a:xfrm>
          <a:custGeom>
            <a:avLst/>
            <a:gdLst/>
            <a:ahLst/>
            <a:cxnLst/>
            <a:rect r="r" b="b" t="t" l="l"/>
            <a:pathLst>
              <a:path h="2576769" w="3202837">
                <a:moveTo>
                  <a:pt x="0" y="0"/>
                </a:moveTo>
                <a:lnTo>
                  <a:pt x="3202837" y="0"/>
                </a:lnTo>
                <a:lnTo>
                  <a:pt x="3202837" y="2576769"/>
                </a:lnTo>
                <a:lnTo>
                  <a:pt x="0" y="25767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1825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499734" y="6486019"/>
            <a:ext cx="2788266" cy="2990734"/>
          </a:xfrm>
          <a:custGeom>
            <a:avLst/>
            <a:gdLst/>
            <a:ahLst/>
            <a:cxnLst/>
            <a:rect r="r" b="b" t="t" l="l"/>
            <a:pathLst>
              <a:path h="2990734" w="2788266">
                <a:moveTo>
                  <a:pt x="0" y="0"/>
                </a:moveTo>
                <a:lnTo>
                  <a:pt x="2788266" y="0"/>
                </a:lnTo>
                <a:lnTo>
                  <a:pt x="2788266" y="2990734"/>
                </a:lnTo>
                <a:lnTo>
                  <a:pt x="0" y="29907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79536" y="6552982"/>
            <a:ext cx="2057157" cy="3058760"/>
          </a:xfrm>
          <a:custGeom>
            <a:avLst/>
            <a:gdLst/>
            <a:ahLst/>
            <a:cxnLst/>
            <a:rect r="r" b="b" t="t" l="l"/>
            <a:pathLst>
              <a:path h="3058760" w="2057157">
                <a:moveTo>
                  <a:pt x="0" y="0"/>
                </a:moveTo>
                <a:lnTo>
                  <a:pt x="2057157" y="0"/>
                </a:lnTo>
                <a:lnTo>
                  <a:pt x="2057157" y="3058760"/>
                </a:lnTo>
                <a:lnTo>
                  <a:pt x="0" y="30587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7377" r="-32563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436059" y="2530169"/>
            <a:ext cx="2591922" cy="2639553"/>
          </a:xfrm>
          <a:custGeom>
            <a:avLst/>
            <a:gdLst/>
            <a:ahLst/>
            <a:cxnLst/>
            <a:rect r="r" b="b" t="t" l="l"/>
            <a:pathLst>
              <a:path h="2639553" w="2591922">
                <a:moveTo>
                  <a:pt x="0" y="0"/>
                </a:moveTo>
                <a:lnTo>
                  <a:pt x="2591922" y="0"/>
                </a:lnTo>
                <a:lnTo>
                  <a:pt x="2591922" y="2639553"/>
                </a:lnTo>
                <a:lnTo>
                  <a:pt x="0" y="26395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439395" y="2530169"/>
            <a:ext cx="2828718" cy="2880701"/>
          </a:xfrm>
          <a:custGeom>
            <a:avLst/>
            <a:gdLst/>
            <a:ahLst/>
            <a:cxnLst/>
            <a:rect r="r" b="b" t="t" l="l"/>
            <a:pathLst>
              <a:path h="2880701" w="2828718">
                <a:moveTo>
                  <a:pt x="0" y="0"/>
                </a:moveTo>
                <a:lnTo>
                  <a:pt x="2828719" y="0"/>
                </a:lnTo>
                <a:lnTo>
                  <a:pt x="2828719" y="2880701"/>
                </a:lnTo>
                <a:lnTo>
                  <a:pt x="0" y="28807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350118" y="6244871"/>
            <a:ext cx="2828718" cy="2880701"/>
          </a:xfrm>
          <a:custGeom>
            <a:avLst/>
            <a:gdLst/>
            <a:ahLst/>
            <a:cxnLst/>
            <a:rect r="r" b="b" t="t" l="l"/>
            <a:pathLst>
              <a:path h="2880701" w="2828718">
                <a:moveTo>
                  <a:pt x="0" y="0"/>
                </a:moveTo>
                <a:lnTo>
                  <a:pt x="2828718" y="0"/>
                </a:lnTo>
                <a:lnTo>
                  <a:pt x="2828718" y="2880701"/>
                </a:lnTo>
                <a:lnTo>
                  <a:pt x="0" y="28807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5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193755" y="6244871"/>
            <a:ext cx="2828718" cy="2880701"/>
          </a:xfrm>
          <a:custGeom>
            <a:avLst/>
            <a:gdLst/>
            <a:ahLst/>
            <a:cxnLst/>
            <a:rect r="r" b="b" t="t" l="l"/>
            <a:pathLst>
              <a:path h="2880701" w="2828718">
                <a:moveTo>
                  <a:pt x="0" y="0"/>
                </a:moveTo>
                <a:lnTo>
                  <a:pt x="2828719" y="0"/>
                </a:lnTo>
                <a:lnTo>
                  <a:pt x="2828719" y="2880701"/>
                </a:lnTo>
                <a:lnTo>
                  <a:pt x="0" y="288070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55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714707" y="2217515"/>
            <a:ext cx="2470986" cy="2516392"/>
          </a:xfrm>
          <a:custGeom>
            <a:avLst/>
            <a:gdLst/>
            <a:ahLst/>
            <a:cxnLst/>
            <a:rect r="r" b="b" t="t" l="l"/>
            <a:pathLst>
              <a:path h="2516392" w="2470986">
                <a:moveTo>
                  <a:pt x="0" y="0"/>
                </a:moveTo>
                <a:lnTo>
                  <a:pt x="2470986" y="0"/>
                </a:lnTo>
                <a:lnTo>
                  <a:pt x="2470986" y="2516392"/>
                </a:lnTo>
                <a:lnTo>
                  <a:pt x="0" y="251639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63084" y="5169722"/>
            <a:ext cx="8837550" cy="3429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Design of the System</a:t>
            </a:r>
          </a:p>
          <a:p>
            <a:pPr algn="ctr">
              <a:lnSpc>
                <a:spcPts val="900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4944225" y="2808961"/>
            <a:ext cx="2011950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59"/>
              </a:lnSpc>
            </a:pPr>
            <a:r>
              <a:rPr lang="en-US" sz="8799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34751" y="-950503"/>
            <a:ext cx="23065664" cy="12434402"/>
          </a:xfrm>
          <a:custGeom>
            <a:avLst/>
            <a:gdLst/>
            <a:ahLst/>
            <a:cxnLst/>
            <a:rect r="r" b="b" t="t" l="l"/>
            <a:pathLst>
              <a:path h="12434402" w="23065664">
                <a:moveTo>
                  <a:pt x="0" y="0"/>
                </a:moveTo>
                <a:lnTo>
                  <a:pt x="23065663" y="0"/>
                </a:lnTo>
                <a:lnTo>
                  <a:pt x="23065663" y="12434402"/>
                </a:lnTo>
                <a:lnTo>
                  <a:pt x="0" y="1243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987316" y="4054032"/>
            <a:ext cx="10313368" cy="2178935"/>
            <a:chOff x="0" y="0"/>
            <a:chExt cx="2716278" cy="5738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16278" cy="573876"/>
            </a:xfrm>
            <a:custGeom>
              <a:avLst/>
              <a:gdLst/>
              <a:ahLst/>
              <a:cxnLst/>
              <a:rect r="r" b="b" t="t" l="l"/>
              <a:pathLst>
                <a:path h="573876" w="2716278">
                  <a:moveTo>
                    <a:pt x="38284" y="0"/>
                  </a:moveTo>
                  <a:lnTo>
                    <a:pt x="2677994" y="0"/>
                  </a:lnTo>
                  <a:cubicBezTo>
                    <a:pt x="2688148" y="0"/>
                    <a:pt x="2697885" y="4033"/>
                    <a:pt x="2705065" y="11213"/>
                  </a:cubicBezTo>
                  <a:cubicBezTo>
                    <a:pt x="2712245" y="18393"/>
                    <a:pt x="2716278" y="28131"/>
                    <a:pt x="2716278" y="38284"/>
                  </a:cubicBezTo>
                  <a:lnTo>
                    <a:pt x="2716278" y="535592"/>
                  </a:lnTo>
                  <a:cubicBezTo>
                    <a:pt x="2716278" y="545745"/>
                    <a:pt x="2712245" y="555483"/>
                    <a:pt x="2705065" y="562663"/>
                  </a:cubicBezTo>
                  <a:cubicBezTo>
                    <a:pt x="2697885" y="569842"/>
                    <a:pt x="2688148" y="573876"/>
                    <a:pt x="2677994" y="573876"/>
                  </a:cubicBezTo>
                  <a:lnTo>
                    <a:pt x="38284" y="573876"/>
                  </a:lnTo>
                  <a:cubicBezTo>
                    <a:pt x="28131" y="573876"/>
                    <a:pt x="18393" y="569842"/>
                    <a:pt x="11213" y="562663"/>
                  </a:cubicBezTo>
                  <a:cubicBezTo>
                    <a:pt x="4033" y="555483"/>
                    <a:pt x="0" y="545745"/>
                    <a:pt x="0" y="535592"/>
                  </a:cubicBezTo>
                  <a:lnTo>
                    <a:pt x="0" y="38284"/>
                  </a:lnTo>
                  <a:cubicBezTo>
                    <a:pt x="0" y="28131"/>
                    <a:pt x="4033" y="18393"/>
                    <a:pt x="11213" y="11213"/>
                  </a:cubicBezTo>
                  <a:cubicBezTo>
                    <a:pt x="18393" y="4033"/>
                    <a:pt x="28131" y="0"/>
                    <a:pt x="38284" y="0"/>
                  </a:cubicBezTo>
                  <a:close/>
                </a:path>
              </a:pathLst>
            </a:custGeom>
            <a:solidFill>
              <a:srgbClr val="B9F4F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16278" cy="611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764426" y="4572000"/>
            <a:ext cx="883755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UseCase Diagram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447777" y="7091062"/>
            <a:ext cx="1201486" cy="1223564"/>
          </a:xfrm>
          <a:custGeom>
            <a:avLst/>
            <a:gdLst/>
            <a:ahLst/>
            <a:cxnLst/>
            <a:rect r="r" b="b" t="t" l="l"/>
            <a:pathLst>
              <a:path h="1223564" w="1201486">
                <a:moveTo>
                  <a:pt x="0" y="0"/>
                </a:moveTo>
                <a:lnTo>
                  <a:pt x="1201486" y="0"/>
                </a:lnTo>
                <a:lnTo>
                  <a:pt x="1201486" y="1223564"/>
                </a:lnTo>
                <a:lnTo>
                  <a:pt x="0" y="12235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422713" y="7312319"/>
            <a:ext cx="122655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3.A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618495" y="928572"/>
            <a:ext cx="2600748" cy="3125461"/>
          </a:xfrm>
          <a:custGeom>
            <a:avLst/>
            <a:gdLst/>
            <a:ahLst/>
            <a:cxnLst/>
            <a:rect r="r" b="b" t="t" l="l"/>
            <a:pathLst>
              <a:path h="3125461" w="2600748">
                <a:moveTo>
                  <a:pt x="0" y="0"/>
                </a:moveTo>
                <a:lnTo>
                  <a:pt x="2600748" y="0"/>
                </a:lnTo>
                <a:lnTo>
                  <a:pt x="2600748" y="3125460"/>
                </a:lnTo>
                <a:lnTo>
                  <a:pt x="0" y="31254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5120954"/>
            <a:ext cx="3202837" cy="2576769"/>
          </a:xfrm>
          <a:custGeom>
            <a:avLst/>
            <a:gdLst/>
            <a:ahLst/>
            <a:cxnLst/>
            <a:rect r="r" b="b" t="t" l="l"/>
            <a:pathLst>
              <a:path h="2576769" w="3202837">
                <a:moveTo>
                  <a:pt x="0" y="0"/>
                </a:moveTo>
                <a:lnTo>
                  <a:pt x="3202837" y="0"/>
                </a:lnTo>
                <a:lnTo>
                  <a:pt x="3202837" y="2576769"/>
                </a:lnTo>
                <a:lnTo>
                  <a:pt x="0" y="25767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41825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27321" y="1063299"/>
            <a:ext cx="2591922" cy="2639553"/>
          </a:xfrm>
          <a:custGeom>
            <a:avLst/>
            <a:gdLst/>
            <a:ahLst/>
            <a:cxnLst/>
            <a:rect r="r" b="b" t="t" l="l"/>
            <a:pathLst>
              <a:path h="2639553" w="2591922">
                <a:moveTo>
                  <a:pt x="0" y="0"/>
                </a:moveTo>
                <a:lnTo>
                  <a:pt x="2591922" y="0"/>
                </a:lnTo>
                <a:lnTo>
                  <a:pt x="2591922" y="2639553"/>
                </a:lnTo>
                <a:lnTo>
                  <a:pt x="0" y="26395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90525" y="4572000"/>
            <a:ext cx="2828718" cy="2880701"/>
          </a:xfrm>
          <a:custGeom>
            <a:avLst/>
            <a:gdLst/>
            <a:ahLst/>
            <a:cxnLst/>
            <a:rect r="r" b="b" t="t" l="l"/>
            <a:pathLst>
              <a:path h="2880701" w="2828718">
                <a:moveTo>
                  <a:pt x="0" y="0"/>
                </a:moveTo>
                <a:lnTo>
                  <a:pt x="2828718" y="0"/>
                </a:lnTo>
                <a:lnTo>
                  <a:pt x="2828718" y="2880701"/>
                </a:lnTo>
                <a:lnTo>
                  <a:pt x="0" y="28807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882177" y="7452701"/>
            <a:ext cx="540365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19191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By: Hadeel Bakhshwen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DAGmF5yArZ0</dc:identifier>
  <dcterms:modified xsi:type="dcterms:W3CDTF">2011-08-01T06:04:30Z</dcterms:modified>
  <cp:revision>1</cp:revision>
  <dc:title>final presentation </dc:title>
</cp:coreProperties>
</file>